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27"/>
  </p:notesMasterIdLst>
  <p:sldIdLst>
    <p:sldId id="256" r:id="rId4"/>
    <p:sldId id="271" r:id="rId5"/>
    <p:sldId id="258" r:id="rId6"/>
    <p:sldId id="281" r:id="rId7"/>
    <p:sldId id="282" r:id="rId8"/>
    <p:sldId id="269" r:id="rId9"/>
    <p:sldId id="280" r:id="rId10"/>
    <p:sldId id="260" r:id="rId11"/>
    <p:sldId id="288" r:id="rId12"/>
    <p:sldId id="289" r:id="rId13"/>
    <p:sldId id="278" r:id="rId14"/>
    <p:sldId id="279" r:id="rId15"/>
    <p:sldId id="267" r:id="rId16"/>
    <p:sldId id="283" r:id="rId17"/>
    <p:sldId id="284" r:id="rId18"/>
    <p:sldId id="273" r:id="rId19"/>
    <p:sldId id="285" r:id="rId20"/>
    <p:sldId id="274" r:id="rId21"/>
    <p:sldId id="275" r:id="rId22"/>
    <p:sldId id="286" r:id="rId23"/>
    <p:sldId id="262" r:id="rId24"/>
    <p:sldId id="263" r:id="rId25"/>
    <p:sldId id="266" r:id="rId26"/>
  </p:sldIdLst>
  <p:sldSz cx="12192000" cy="6858000"/>
  <p:notesSz cx="12192000" cy="6858000"/>
  <p:embeddedFontLst>
    <p:embeddedFont>
      <p:font typeface="Montserrat" panose="00000500000000000000" pitchFamily="2" charset="0"/>
      <p:regular r:id="rId28"/>
      <p:bold r:id="rId29"/>
      <p:italic r:id="rId30"/>
      <p:boldItalic r:id="rId31"/>
    </p:embeddedFont>
    <p:embeddedFont>
      <p:font typeface="Montserrat Medium" panose="00000600000000000000" pitchFamily="2" charset="0"/>
      <p:regular r:id="rId32"/>
      <p:italic r:id="rId33"/>
    </p:embeddedFont>
    <p:embeddedFont>
      <p:font typeface="Montserrat-Bold" panose="020B0604020202020204" charset="0"/>
      <p:bold r:id="rId34"/>
    </p:embeddedFont>
    <p:embeddedFont>
      <p:font typeface="Open Sans" panose="020B0606030504020204" pitchFamily="34" charset="0"/>
      <p:regular r:id="rId35"/>
      <p:bold r:id="rId36"/>
      <p:italic r:id="rId37"/>
      <p:boldItalic r:id="rId38"/>
    </p:embeddedFont>
    <p:embeddedFont>
      <p:font typeface="Source Sans Pro" panose="020B0503030403020204" pitchFamily="34" charset="0"/>
      <p:regular r:id="rId39"/>
      <p:bold r:id="rId40"/>
      <p:italic r:id="rId41"/>
      <p:boldItalic r:id="rId42"/>
    </p:embeddedFont>
  </p:embeddedFontLst>
  <p:defaultTextStyle>
    <a:defPPr>
      <a:defRPr lang="en-US"/>
    </a:defPPr>
    <a:lvl1pPr marL="0" lvl="0" algn="l" rtl="0">
      <a:defRPr lang="en-US" sz="1800" dirty="0">
        <a:solidFill>
          <a:schemeClr val="tx1"/>
        </a:solidFill>
        <a:latin typeface="+mn-lt"/>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33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60" autoAdjust="0"/>
    <p:restoredTop sz="94660"/>
  </p:normalViewPr>
  <p:slideViewPr>
    <p:cSldViewPr>
      <p:cViewPr varScale="1">
        <p:scale>
          <a:sx n="67" d="100"/>
          <a:sy n="67" d="100"/>
        </p:scale>
        <p:origin x="113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‹N›</a:t>
            </a:fld>
            <a:endParaRPr lang="en-US"/>
          </a:p>
        </p:txBody>
      </p:sp>
    </p:spTree>
    <p:extLst>
      <p:ext uri="{BB962C8B-B14F-4D97-AF65-F5344CB8AC3E}">
        <p14:creationId xmlns:p14="http://schemas.microsoft.com/office/powerpoint/2010/main" val="1080321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3</a:t>
            </a:fld>
            <a:endParaRPr lang="en-US"/>
          </a:p>
        </p:txBody>
      </p:sp>
    </p:spTree>
    <p:extLst>
      <p:ext uri="{BB962C8B-B14F-4D97-AF65-F5344CB8AC3E}">
        <p14:creationId xmlns:p14="http://schemas.microsoft.com/office/powerpoint/2010/main" val="184923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4</a:t>
            </a:fld>
            <a:endParaRPr lang="en-US"/>
          </a:p>
        </p:txBody>
      </p:sp>
    </p:spTree>
    <p:extLst>
      <p:ext uri="{BB962C8B-B14F-4D97-AF65-F5344CB8AC3E}">
        <p14:creationId xmlns:p14="http://schemas.microsoft.com/office/powerpoint/2010/main" val="336025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9327042-6B61-B148-8485-8BBBFAA13D24}" type="slidenum">
              <a:rPr lang="en-US" smtClean="0"/>
              <a:t>5</a:t>
            </a:fld>
            <a:endParaRPr lang="en-US"/>
          </a:p>
        </p:txBody>
      </p:sp>
    </p:spTree>
    <p:extLst>
      <p:ext uri="{BB962C8B-B14F-4D97-AF65-F5344CB8AC3E}">
        <p14:creationId xmlns:p14="http://schemas.microsoft.com/office/powerpoint/2010/main" val="312523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Master" Target="../slideMasters/slideMaster1.xml"/><Relationship Id="rId4" Type="http://schemas.openxmlformats.org/officeDocument/2006/relationships/tags" Target="../tags/tag4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slideMaster" Target="../slideMasters/slideMaster1.xml"/><Relationship Id="rId4" Type="http://schemas.openxmlformats.org/officeDocument/2006/relationships/tags" Target="../tags/tag6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Master" Target="../slideMasters/slideMaster1.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Master" Target="../slideMasters/slideMaster1.xml"/><Relationship Id="rId5" Type="http://schemas.openxmlformats.org/officeDocument/2006/relationships/tags" Target="../tags/tag90.xml"/><Relationship Id="rId4" Type="http://schemas.openxmlformats.org/officeDocument/2006/relationships/tags" Target="../tags/tag89.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4.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image" Target="../media/image3.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1.xml"/><Relationship Id="rId5" Type="http://schemas.openxmlformats.org/officeDocument/2006/relationships/tags" Target="../tags/tag111.xml"/><Relationship Id="rId4" Type="http://schemas.openxmlformats.org/officeDocument/2006/relationships/tags" Target="../tags/tag110.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14.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25.xml"/><Relationship Id="rId7" Type="http://schemas.openxmlformats.org/officeDocument/2006/relationships/image" Target="../media/image3.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0.png"/><Relationship Id="rId5" Type="http://schemas.openxmlformats.org/officeDocument/2006/relationships/slideMaster" Target="../slideMasters/slideMaster1.xml"/><Relationship Id="rId4" Type="http://schemas.openxmlformats.org/officeDocument/2006/relationships/tags" Target="../tags/tag126.xml"/><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2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9.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2.png"/><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7.xml"/><Relationship Id="rId1" Type="http://schemas.openxmlformats.org/officeDocument/2006/relationships/tags" Target="../tags/tag136.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9.xml"/><Relationship Id="rId1" Type="http://schemas.openxmlformats.org/officeDocument/2006/relationships/tags" Target="../tags/tag138.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1.xml"/><Relationship Id="rId1" Type="http://schemas.openxmlformats.org/officeDocument/2006/relationships/tags" Target="../tags/tag140.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3.xml"/><Relationship Id="rId1" Type="http://schemas.openxmlformats.org/officeDocument/2006/relationships/tags" Target="../tags/tag14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Slide Number Placeholder 2">
            <a:extLst>
              <a:ext uri="{93AEF970-5179-43C4-96DC-F076E126314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A0D2567-1EDE-4D1E-825B-1672AD0871E2}"/>
              </a:ext>
            </a:extLst>
          </p:cNvPr>
          <p:cNvSpPr>
            <a:spLocks noGrp="1"/>
          </p:cNvSpPr>
          <p:nvPr>
            <p:ph type="sldNum" sz="quarter"/>
          </p:nvPr>
        </p:nvSpPr>
        <p:spPr/>
        <p:txBody>
          <a:bodyPr rtlCol="0"/>
          <a:lstStyle/>
          <a:p>
            <a:fld id="{562F478A-5239-480D-8A37-B2FB1B368E23}" type="slidenum">
              <a:t>‹N›</a:t>
            </a:fld>
            <a:endParaRPr lang="en-US" dirty="0"/>
          </a:p>
        </p:txBody>
      </p:sp>
    </p:spTree>
    <p:extLst>
      <p:ext uri="{05464279-8221-498C-955D-BB22CAA6E56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Slide Number Placeholder 2">
            <a:extLst>
              <a:ext uri="{FCCFEEAC-E88B-4F24-9D21-A90967F4820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5F0F7A-5B1F-4357-8BC7-451C90CE29D3}"/>
              </a:ext>
            </a:extLst>
          </p:cNvPr>
          <p:cNvSpPr>
            <a:spLocks noGrp="1"/>
          </p:cNvSpPr>
          <p:nvPr>
            <p:ph type="sldNum" sz="quarter"/>
          </p:nvPr>
        </p:nvSpPr>
        <p:spPr/>
        <p:txBody>
          <a:bodyPr rtlCol="0"/>
          <a:lstStyle/>
          <a:p>
            <a:fld id="{9F095362-14E9-45EB-87EF-DE9263665874}" type="slidenum">
              <a:t>‹N›</a:t>
            </a:fld>
            <a:endParaRPr lang="en-US" dirty="0"/>
          </a:p>
        </p:txBody>
      </p:sp>
      <p:sp>
        <p:nvSpPr>
          <p:cNvPr id="3" name="Title 4">
            <a:extLst>
              <a:ext uri="{04C573F1-E41D-45B8-BFBF-3D3546B2D5D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6DF03F-6DEA-4F43-A0E2-83E4342E0825}"/>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52B3218-0F82-4C1E-8148-E98445FE8DC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4_Custom Layout">
    <p:spTree>
      <p:nvGrpSpPr>
        <p:cNvPr id="1" name=""/>
        <p:cNvGrpSpPr/>
        <p:nvPr/>
      </p:nvGrpSpPr>
      <p:grpSpPr>
        <a:xfrm>
          <a:off x="0" y="0"/>
          <a:ext cx="0" cy="0"/>
          <a:chOff x="0" y="0"/>
          <a:chExt cx="0" cy="0"/>
        </a:xfrm>
      </p:grpSpPr>
      <p:sp>
        <p:nvSpPr>
          <p:cNvPr id="2" name="Slide Number Placeholder 2">
            <a:extLst>
              <a:ext uri="{66206D3C-3A84-4344-9F19-E0F605F36A3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BA0B0D2-DA2C-4D3F-938F-4616C5F30D9B}"/>
              </a:ext>
            </a:extLst>
          </p:cNvPr>
          <p:cNvSpPr>
            <a:spLocks noGrp="1"/>
          </p:cNvSpPr>
          <p:nvPr>
            <p:ph type="sldNum" sz="quarter"/>
          </p:nvPr>
        </p:nvSpPr>
        <p:spPr/>
        <p:txBody>
          <a:bodyPr rtlCol="0"/>
          <a:lstStyle/>
          <a:p>
            <a:fld id="{91C5BED1-019F-4BF9-9466-0777F9F5EE11}" type="slidenum">
              <a:t>‹N›</a:t>
            </a:fld>
            <a:endParaRPr lang="en-US" dirty="0"/>
          </a:p>
        </p:txBody>
      </p:sp>
      <p:sp>
        <p:nvSpPr>
          <p:cNvPr id="3" name="Title 4">
            <a:extLst>
              <a:ext uri="{3A74A162-4501-424A-BB2A-6753AE900E8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70B612B-03A9-442E-904D-30913B962774}"/>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B9CA87C7-F43A-4B3C-966A-4349877AB86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7B3911-63AF-42F8-9B2D-3920D0A260AF}"/>
              </a:ext>
            </a:extLst>
          </p:cNvPr>
          <p:cNvSpPr>
            <a:spLocks noGrp="1"/>
          </p:cNvSpPr>
          <p:nvPr>
            <p:ph type="pic" idx="2"/>
            <p:custDataLst>
              <p:tags r:id="rId1"/>
            </p:custDataLst>
          </p:nvPr>
        </p:nvSpPr>
        <p:spPr>
          <a:xfrm>
            <a:off x="4653153" y="2290219"/>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F0769F9-DC61-4ADD-AF6C-DCADFD48BB0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A0157DF-6EBF-4A96-828F-9DAAC0E36924}"/>
              </a:ext>
            </a:extLst>
          </p:cNvPr>
          <p:cNvSpPr>
            <a:spLocks noGrp="1"/>
          </p:cNvSpPr>
          <p:nvPr>
            <p:ph type="pic" idx="3"/>
            <p:custDataLst>
              <p:tags r:id="rId2"/>
            </p:custDataLst>
          </p:nvPr>
        </p:nvSpPr>
        <p:spPr>
          <a:xfrm>
            <a:off x="4653153" y="423510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24B9E5E-54AD-4068-AC40-65B1C97F488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Slide Number Placeholder 2">
            <a:extLst>
              <a:ext uri="{EACA096B-7764-44EB-BEA9-BE9FA62277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4FA1A81-B23C-419E-9321-A41B71F02369}"/>
              </a:ext>
            </a:extLst>
          </p:cNvPr>
          <p:cNvSpPr>
            <a:spLocks noGrp="1"/>
          </p:cNvSpPr>
          <p:nvPr>
            <p:ph type="sldNum" sz="quarter"/>
          </p:nvPr>
        </p:nvSpPr>
        <p:spPr/>
        <p:txBody>
          <a:bodyPr rtlCol="0"/>
          <a:lstStyle/>
          <a:p>
            <a:fld id="{A9C0C25B-9742-41BC-B3DF-8DDAA9E22D84}" type="slidenum">
              <a:t>‹N›</a:t>
            </a:fld>
            <a:endParaRPr lang="en-US" dirty="0"/>
          </a:p>
        </p:txBody>
      </p:sp>
      <p:sp>
        <p:nvSpPr>
          <p:cNvPr id="3" name="Picture Placeholder 4">
            <a:extLst>
              <a:ext uri="{D164A198-9FE9-4699-9112-C4B5F66DF95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90501F1-D8E3-4D60-A63F-B042DB7E9DF5}"/>
              </a:ext>
            </a:extLst>
          </p:cNvPr>
          <p:cNvSpPr>
            <a:spLocks noGrp="1"/>
          </p:cNvSpPr>
          <p:nvPr>
            <p:ph type="pic" idx="1"/>
            <p:custDataLst>
              <p:tags r:id="rId1"/>
            </p:custDataLst>
          </p:nvPr>
        </p:nvSpPr>
        <p:spPr>
          <a:xfrm>
            <a:off x="4653153" y="4655233"/>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59F9B82-057B-48D0-9667-3CA06A426F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222205-4528-4D8D-91F3-1732A38A6868}"/>
              </a:ext>
            </a:extLst>
          </p:cNvPr>
          <p:cNvSpPr>
            <a:spLocks noGrp="1"/>
          </p:cNvSpPr>
          <p:nvPr>
            <p:ph type="pic" idx="2"/>
            <p:custDataLst>
              <p:tags r:id="rId2"/>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091D78D-AC9F-4ED8-86DC-66C8233EB5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E641B09-E4DB-400D-8D29-1F475BA96AB7}"/>
              </a:ext>
            </a:extLst>
          </p:cNvPr>
          <p:cNvSpPr>
            <a:spLocks noGrp="1"/>
          </p:cNvSpPr>
          <p:nvPr>
            <p:ph type="pic" idx="3"/>
            <p:custDataLst>
              <p:tags r:id="rId3"/>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8973747E-62AF-4236-BF64-EC8E5AF55D3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Slide Number Placeholder 2">
            <a:extLst>
              <a:ext uri="{AA0FBF33-D507-47CB-BADC-595FDD3267E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EC9DA44-47F0-4214-84C3-FEE3C10D00B9}"/>
              </a:ext>
            </a:extLst>
          </p:cNvPr>
          <p:cNvSpPr>
            <a:spLocks noGrp="1"/>
          </p:cNvSpPr>
          <p:nvPr>
            <p:ph type="sldNum" sz="quarter"/>
          </p:nvPr>
        </p:nvSpPr>
        <p:spPr/>
        <p:txBody>
          <a:bodyPr rtlCol="0"/>
          <a:lstStyle/>
          <a:p>
            <a:fld id="{7E046155-CA58-46B8-9C81-0DEBC30A9FFC}" type="slidenum">
              <a:t>‹N›</a:t>
            </a:fld>
            <a:endParaRPr lang="en-US" dirty="0"/>
          </a:p>
        </p:txBody>
      </p:sp>
      <p:sp>
        <p:nvSpPr>
          <p:cNvPr id="3" name="Picture Placeholder 4">
            <a:extLst>
              <a:ext uri="{193B8C62-4B3D-4D72-9D35-EB76D57204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9AF844-EF7C-42D4-8CE1-41928FA83E0D}"/>
              </a:ext>
            </a:extLst>
          </p:cNvPr>
          <p:cNvSpPr>
            <a:spLocks noGrp="1"/>
          </p:cNvSpPr>
          <p:nvPr>
            <p:ph type="pic" idx="1"/>
            <p:custDataLst>
              <p:tags r:id="rId1"/>
            </p:custDataLst>
          </p:nvPr>
        </p:nvSpPr>
        <p:spPr>
          <a:xfrm>
            <a:off x="4653153" y="2907197"/>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A2DF169E-65B9-4DE8-9E27-6CEE6397BA8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469099E-92EF-4AA2-A234-B90488618922}"/>
              </a:ext>
            </a:extLst>
          </p:cNvPr>
          <p:cNvSpPr>
            <a:spLocks noGrp="1"/>
          </p:cNvSpPr>
          <p:nvPr>
            <p:ph type="pic" idx="2"/>
            <p:custDataLst>
              <p:tags r:id="rId2"/>
            </p:custDataLst>
          </p:nvPr>
        </p:nvSpPr>
        <p:spPr>
          <a:xfrm>
            <a:off x="4653153" y="1181100"/>
            <a:ext cx="1866900" cy="130157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8E04723-67E8-4215-86B3-D53164C0B0C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1_Custom Layout">
    <p:spTree>
      <p:nvGrpSpPr>
        <p:cNvPr id="1" name=""/>
        <p:cNvGrpSpPr/>
        <p:nvPr/>
      </p:nvGrpSpPr>
      <p:grpSpPr>
        <a:xfrm>
          <a:off x="0" y="0"/>
          <a:ext cx="0" cy="0"/>
          <a:chOff x="0" y="0"/>
          <a:chExt cx="0" cy="0"/>
        </a:xfrm>
      </p:grpSpPr>
      <p:sp>
        <p:nvSpPr>
          <p:cNvPr id="2" name="Slide Number Placeholder 2">
            <a:extLst>
              <a:ext uri="{32848394-9A8F-47DF-8B99-1487ADF9E0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4673A2-CCB3-47E7-9D8E-7C021795166F}"/>
              </a:ext>
            </a:extLst>
          </p:cNvPr>
          <p:cNvSpPr>
            <a:spLocks noGrp="1"/>
          </p:cNvSpPr>
          <p:nvPr>
            <p:ph type="sldNum" sz="quarter"/>
          </p:nvPr>
        </p:nvSpPr>
        <p:spPr/>
        <p:txBody>
          <a:bodyPr rtlCol="0"/>
          <a:lstStyle/>
          <a:p>
            <a:fld id="{9BF769DF-2F6C-454B-942C-00EB130BDA6F}" type="slidenum">
              <a:t>‹N›</a:t>
            </a:fld>
            <a:endParaRPr lang="en-US" dirty="0"/>
          </a:p>
        </p:txBody>
      </p:sp>
      <p:sp>
        <p:nvSpPr>
          <p:cNvPr id="3" name="Title 4">
            <a:extLst>
              <a:ext uri="{441B00F7-FAB4-4208-95F1-B56C8BEF5D2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9555D81-8CF4-4E71-B5AC-478CDC64F06E}"/>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0304BD1-1A48-4D89-855D-1B139BFEDAF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Slide Number Placeholder 2">
            <a:extLst>
              <a:ext uri="{4397E9C7-6651-442C-92DA-2284A133DDC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F0E0DD-47A4-4195-AEEA-0A21E5FE1249}"/>
              </a:ext>
            </a:extLst>
          </p:cNvPr>
          <p:cNvSpPr>
            <a:spLocks noGrp="1"/>
          </p:cNvSpPr>
          <p:nvPr>
            <p:ph type="sldNum" sz="quarter"/>
          </p:nvPr>
        </p:nvSpPr>
        <p:spPr/>
        <p:txBody>
          <a:bodyPr rtlCol="0"/>
          <a:lstStyle/>
          <a:p>
            <a:fld id="{FF216FCC-40D0-48EF-A2E8-E6DD3048BD69}" type="slidenum">
              <a:t>‹N›</a:t>
            </a:fld>
            <a:endParaRPr lang="en-US" dirty="0"/>
          </a:p>
        </p:txBody>
      </p:sp>
      <p:sp>
        <p:nvSpPr>
          <p:cNvPr id="3" name="Title 4">
            <a:extLst>
              <a:ext uri="{1B77CF0C-70D2-4AFE-9C84-28F73A7195B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AA509D3-0E97-44EE-9769-BF1082624BC1}"/>
              </a:ext>
            </a:extLst>
          </p:cNvPr>
          <p:cNvSpPr>
            <a:spLocks noGrp="1"/>
          </p:cNvSpPr>
          <p:nvPr>
            <p:ph type="title" idx="1"/>
          </p:nvPr>
        </p:nvSpPr>
        <p:spPr>
          <a:xfrm>
            <a:off x="1866900" y="996124"/>
            <a:ext cx="8477747" cy="745212"/>
          </a:xfrm>
        </p:spPr>
        <p:txBody>
          <a:bodyPr rtlCol="0"/>
          <a:lstStyle>
            <a:lvl1pPr lvl="0" algn="ctr">
              <a:defRPr lang="en-US" sz="3600" dirty="0"/>
            </a:lvl1pPr>
          </a:lstStyle>
          <a:p>
            <a:r>
              <a:rPr lang="en-US" dirty="0"/>
              <a:t>CLICK TO EDIT MASTER TITLE STYLE</a:t>
            </a:r>
          </a:p>
        </p:txBody>
      </p:sp>
    </p:spTree>
    <p:extLst>
      <p:ext uri="{6BBBDD91-2C4D-4B1D-BC3E-8CAF4B8BC50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Slide Number Placeholder 2">
            <a:extLst>
              <a:ext uri="{55071716-6A0E-4F08-AC4F-982C652C29D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7BC275-1758-49BB-A7AF-2DB8FC377E84}"/>
              </a:ext>
            </a:extLst>
          </p:cNvPr>
          <p:cNvSpPr>
            <a:spLocks noGrp="1"/>
          </p:cNvSpPr>
          <p:nvPr>
            <p:ph type="sldNum" sz="quarter"/>
          </p:nvPr>
        </p:nvSpPr>
        <p:spPr/>
        <p:txBody>
          <a:bodyPr rtlCol="0"/>
          <a:lstStyle/>
          <a:p>
            <a:fld id="{3FD1E6A2-AB40-43FB-925F-C401E357776E}" type="slidenum">
              <a:t>‹N›</a:t>
            </a:fld>
            <a:endParaRPr lang="en-US" dirty="0"/>
          </a:p>
        </p:txBody>
      </p:sp>
      <p:sp>
        <p:nvSpPr>
          <p:cNvPr id="3" name="Title 4">
            <a:extLst>
              <a:ext uri="{AC11B542-7ADA-4A48-8331-914CD4B6450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DD2E0B4-2413-4D7B-9723-49FAF48D38C9}"/>
              </a:ext>
            </a:extLst>
          </p:cNvPr>
          <p:cNvSpPr>
            <a:spLocks noGrp="1"/>
          </p:cNvSpPr>
          <p:nvPr>
            <p:ph type="title" idx="1"/>
          </p:nvPr>
        </p:nvSpPr>
        <p:spPr>
          <a:xfrm>
            <a:off x="1866900" y="1759448"/>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87F4F57B-53AC-4838-AEC5-7ED4618879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04E2A8B-12E2-492E-A6EE-FC90AC2C9D39}"/>
              </a:ext>
            </a:extLst>
          </p:cNvPr>
          <p:cNvSpPr>
            <a:spLocks noGrp="1"/>
          </p:cNvSpPr>
          <p:nvPr>
            <p:ph type="pic" idx="2"/>
            <p:custDataLst>
              <p:tags r:id="rId1"/>
            </p:custDataLst>
          </p:nvPr>
        </p:nvSpPr>
        <p:spPr>
          <a:xfrm>
            <a:off x="0" y="3927944"/>
            <a:ext cx="12192000" cy="29300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A1383BB5-B617-41DF-8023-1EAFDA94534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Slide Number Placeholder 2">
            <a:extLst>
              <a:ext uri="{30E5530A-76BB-48FB-8665-54B015F8D1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1998F67-6C53-49C8-8467-F59A6C9E0798}"/>
              </a:ext>
            </a:extLst>
          </p:cNvPr>
          <p:cNvSpPr>
            <a:spLocks noGrp="1"/>
          </p:cNvSpPr>
          <p:nvPr>
            <p:ph type="sldNum" sz="quarter"/>
          </p:nvPr>
        </p:nvSpPr>
        <p:spPr/>
        <p:txBody>
          <a:bodyPr rtlCol="0"/>
          <a:lstStyle/>
          <a:p>
            <a:fld id="{AA261EB5-586A-49BE-AD0C-93F1B8698C49}" type="slidenum">
              <a:t>‹N›</a:t>
            </a:fld>
            <a:endParaRPr lang="en-US" dirty="0"/>
          </a:p>
        </p:txBody>
      </p:sp>
      <p:sp>
        <p:nvSpPr>
          <p:cNvPr id="3" name="Picture Placeholder 4">
            <a:extLst>
              <a:ext uri="{71BDB9DA-5013-4D05-89ED-8198ED1CA7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576BCD9-0529-4E8A-B328-9CA71DBA636D}"/>
              </a:ext>
            </a:extLst>
          </p:cNvPr>
          <p:cNvSpPr>
            <a:spLocks noGrp="1"/>
          </p:cNvSpPr>
          <p:nvPr>
            <p:ph type="pic" idx="1"/>
            <p:custDataLst>
              <p:tags r:id="rId1"/>
            </p:custDataLst>
          </p:nvPr>
        </p:nvSpPr>
        <p:spPr>
          <a:xfrm>
            <a:off x="990600"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1C0EE27-5872-4E26-89C2-5A09938DB2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D4BBC1-04C1-4186-9DFA-7D87E038E8E5}"/>
              </a:ext>
            </a:extLst>
          </p:cNvPr>
          <p:cNvSpPr>
            <a:spLocks noGrp="1"/>
          </p:cNvSpPr>
          <p:nvPr>
            <p:ph type="pic" idx="2"/>
            <p:custDataLst>
              <p:tags r:id="rId2"/>
            </p:custDataLst>
          </p:nvPr>
        </p:nvSpPr>
        <p:spPr>
          <a:xfrm>
            <a:off x="4738977" y="2313828"/>
            <a:ext cx="3748377"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E63AE6D-8AE4-4015-B031-8C16DEB112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E63C420-9DEE-42E2-8001-70A6C8230D99}"/>
              </a:ext>
            </a:extLst>
          </p:cNvPr>
          <p:cNvSpPr>
            <a:spLocks noGrp="1"/>
          </p:cNvSpPr>
          <p:nvPr>
            <p:ph type="pic" idx="3"/>
            <p:custDataLst>
              <p:tags r:id="rId3"/>
            </p:custDataLst>
          </p:nvPr>
        </p:nvSpPr>
        <p:spPr>
          <a:xfrm>
            <a:off x="8487355" y="2313828"/>
            <a:ext cx="3704646" cy="279886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D0C5B28-5B98-4C14-B473-AFA3D2A554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E2AC8F-A87C-4D3F-863B-59947D9F92F4}"/>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A5987FE3-910D-4853-B613-4C8A76EA6A8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Slide Number Placeholder 2">
            <a:extLst>
              <a:ext uri="{5879CCC0-D019-4217-8B6B-DFFA4AC0C94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CE7E91-DA59-411A-9B71-8C68A27860E4}"/>
              </a:ext>
            </a:extLst>
          </p:cNvPr>
          <p:cNvSpPr>
            <a:spLocks noGrp="1"/>
          </p:cNvSpPr>
          <p:nvPr>
            <p:ph type="sldNum" sz="quarter"/>
          </p:nvPr>
        </p:nvSpPr>
        <p:spPr/>
        <p:txBody>
          <a:bodyPr rtlCol="0"/>
          <a:lstStyle/>
          <a:p>
            <a:fld id="{9C1A663F-5F6E-4C45-B574-F8C6DD7AAAB7}" type="slidenum">
              <a:t>‹N›</a:t>
            </a:fld>
            <a:endParaRPr lang="en-US" dirty="0"/>
          </a:p>
        </p:txBody>
      </p:sp>
      <p:sp>
        <p:nvSpPr>
          <p:cNvPr id="3" name="Picture Placeholder 4">
            <a:extLst>
              <a:ext uri="{EC7742DD-C9C1-4BF7-8942-9839690F4E3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00F060C-1994-4BBE-A25B-3061004453D4}"/>
              </a:ext>
            </a:extLst>
          </p:cNvPr>
          <p:cNvSpPr>
            <a:spLocks noGrp="1"/>
          </p:cNvSpPr>
          <p:nvPr>
            <p:ph type="pic" idx="1"/>
            <p:custDataLst>
              <p:tags r:id="rId1"/>
            </p:custDataLst>
          </p:nvPr>
        </p:nvSpPr>
        <p:spPr>
          <a:xfrm>
            <a:off x="4837707" y="1"/>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8CB67E5-807F-43B6-8C88-BE57B66AEA1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3FA91BE-CDFC-4B86-9AC5-B14EE11EED0C}"/>
              </a:ext>
            </a:extLst>
          </p:cNvPr>
          <p:cNvSpPr>
            <a:spLocks noGrp="1"/>
          </p:cNvSpPr>
          <p:nvPr>
            <p:ph type="pic" idx="2"/>
            <p:custDataLst>
              <p:tags r:id="rId2"/>
            </p:custDataLst>
          </p:nvPr>
        </p:nvSpPr>
        <p:spPr>
          <a:xfrm>
            <a:off x="4837707" y="2289977"/>
            <a:ext cx="3598627"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BB075D7E-BC60-4BB9-946A-6C8D60C948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732192B-F9F5-4B2C-A42B-83E6E39787C4}"/>
              </a:ext>
            </a:extLst>
          </p:cNvPr>
          <p:cNvSpPr>
            <a:spLocks noGrp="1"/>
          </p:cNvSpPr>
          <p:nvPr>
            <p:ph type="pic" idx="3"/>
            <p:custDataLst>
              <p:tags r:id="rId3"/>
            </p:custDataLst>
          </p:nvPr>
        </p:nvSpPr>
        <p:spPr>
          <a:xfrm>
            <a:off x="4837707" y="4573989"/>
            <a:ext cx="3598627"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32A4FF75-B1FC-423A-B974-4DBE0839A43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143608D-34D9-4A37-96F6-74736A7E176B}"/>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EBF9497-209F-4173-B018-6B93E8C6ABF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Slide Number Placeholder 2">
            <a:extLst>
              <a:ext uri="{1B3CFD7E-5B89-48C9-AD70-D134CE8248E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43D4271-7544-4DD2-A498-6B4D957D21D2}"/>
              </a:ext>
            </a:extLst>
          </p:cNvPr>
          <p:cNvSpPr>
            <a:spLocks noGrp="1"/>
          </p:cNvSpPr>
          <p:nvPr>
            <p:ph type="sldNum" sz="quarter"/>
          </p:nvPr>
        </p:nvSpPr>
        <p:spPr/>
        <p:txBody>
          <a:bodyPr rtlCol="0"/>
          <a:lstStyle/>
          <a:p>
            <a:fld id="{51708830-993E-408E-990D-CB4508F9D4C8}" type="slidenum">
              <a:t>‹N›</a:t>
            </a:fld>
            <a:endParaRPr lang="en-US" dirty="0"/>
          </a:p>
        </p:txBody>
      </p:sp>
      <p:sp>
        <p:nvSpPr>
          <p:cNvPr id="3" name="Picture Placeholder 4">
            <a:extLst>
              <a:ext uri="{F51C9880-69B2-4FF8-A385-6478E15BCF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7147825-CB94-4EB7-9ACD-55191D7CD31C}"/>
              </a:ext>
            </a:extLst>
          </p:cNvPr>
          <p:cNvSpPr>
            <a:spLocks noGrp="1"/>
          </p:cNvSpPr>
          <p:nvPr>
            <p:ph type="pic" idx="1"/>
            <p:custDataLst>
              <p:tags r:id="rId1"/>
            </p:custDataLst>
          </p:nvPr>
        </p:nvSpPr>
        <p:spPr>
          <a:xfrm>
            <a:off x="4885413" y="1"/>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9086ADE4-0A89-464B-910B-344C46A82BD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4E0B6E2-6B15-4A57-8EDC-0D7791C896EC}"/>
              </a:ext>
            </a:extLst>
          </p:cNvPr>
          <p:cNvSpPr>
            <a:spLocks noGrp="1"/>
          </p:cNvSpPr>
          <p:nvPr>
            <p:ph type="pic" idx="2"/>
            <p:custDataLst>
              <p:tags r:id="rId2"/>
            </p:custDataLst>
          </p:nvPr>
        </p:nvSpPr>
        <p:spPr>
          <a:xfrm>
            <a:off x="4473601" y="2289977"/>
            <a:ext cx="3113599" cy="228997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D09562DC-FA36-4461-A6D0-387CF388420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7BDAFD9-1392-4780-9F20-3FF58B6AEE66}"/>
              </a:ext>
            </a:extLst>
          </p:cNvPr>
          <p:cNvSpPr>
            <a:spLocks noGrp="1"/>
          </p:cNvSpPr>
          <p:nvPr>
            <p:ph type="pic" idx="3"/>
            <p:custDataLst>
              <p:tags r:id="rId3"/>
            </p:custDataLst>
          </p:nvPr>
        </p:nvSpPr>
        <p:spPr>
          <a:xfrm>
            <a:off x="4885413" y="4573989"/>
            <a:ext cx="3113599" cy="2284011"/>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903B44EF-5381-442D-B7DE-B3F6FCC8C0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0FF40C7-9F89-49F5-8AED-06C9FD4A1160}"/>
              </a:ext>
            </a:extLst>
          </p:cNvPr>
          <p:cNvSpPr>
            <a:spLocks noGrp="1"/>
          </p:cNvSpPr>
          <p:nvPr>
            <p:ph type="title" idx="4"/>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5B442178-C6C0-44B3-92A5-64A522997F1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0_Custom Layout">
    <p:spTree>
      <p:nvGrpSpPr>
        <p:cNvPr id="1" name=""/>
        <p:cNvGrpSpPr/>
        <p:nvPr/>
      </p:nvGrpSpPr>
      <p:grpSpPr>
        <a:xfrm>
          <a:off x="0" y="0"/>
          <a:ext cx="0" cy="0"/>
          <a:chOff x="0" y="0"/>
          <a:chExt cx="0" cy="0"/>
        </a:xfrm>
      </p:grpSpPr>
      <p:sp>
        <p:nvSpPr>
          <p:cNvPr id="2" name="Slide Number Placeholder 2">
            <a:extLst>
              <a:ext uri="{795C1AFA-9387-4977-9D34-F7899265568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4441249-B85B-4EF2-8062-49CACAD29CED}"/>
              </a:ext>
            </a:extLst>
          </p:cNvPr>
          <p:cNvSpPr>
            <a:spLocks noGrp="1"/>
          </p:cNvSpPr>
          <p:nvPr>
            <p:ph type="sldNum" sz="quarter"/>
          </p:nvPr>
        </p:nvSpPr>
        <p:spPr/>
        <p:txBody>
          <a:bodyPr rtlCol="0"/>
          <a:lstStyle/>
          <a:p>
            <a:fld id="{7234738C-80AE-4889-AA6A-367DC103270E}" type="slidenum">
              <a:t>‹N›</a:t>
            </a:fld>
            <a:endParaRPr lang="en-US" dirty="0"/>
          </a:p>
        </p:txBody>
      </p:sp>
    </p:spTree>
    <p:extLst>
      <p:ext uri="{9AACA78B-5924-4AA7-9D81-860214ED771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2_Custom Layout">
    <p:spTree>
      <p:nvGrpSpPr>
        <p:cNvPr id="1" name=""/>
        <p:cNvGrpSpPr/>
        <p:nvPr/>
      </p:nvGrpSpPr>
      <p:grpSpPr>
        <a:xfrm>
          <a:off x="0" y="0"/>
          <a:ext cx="0" cy="0"/>
          <a:chOff x="0" y="0"/>
          <a:chExt cx="0" cy="0"/>
        </a:xfrm>
      </p:grpSpPr>
      <p:sp>
        <p:nvSpPr>
          <p:cNvPr id="2" name="Slide Number Placeholder 2">
            <a:extLst>
              <a:ext uri="{244634FD-A9E4-4A09-B9CF-DB6CCAD8D33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0DB782-4B0C-4070-98F9-EDAC54BCC134}"/>
              </a:ext>
            </a:extLst>
          </p:cNvPr>
          <p:cNvSpPr>
            <a:spLocks noGrp="1"/>
          </p:cNvSpPr>
          <p:nvPr>
            <p:ph type="sldNum" sz="quarter"/>
          </p:nvPr>
        </p:nvSpPr>
        <p:spPr/>
        <p:txBody>
          <a:bodyPr rtlCol="0"/>
          <a:lstStyle/>
          <a:p>
            <a:fld id="{44014599-7DEB-4851-B33B-0661FD39ED5D}" type="slidenum">
              <a:t>‹N›</a:t>
            </a:fld>
            <a:endParaRPr lang="en-US" dirty="0"/>
          </a:p>
        </p:txBody>
      </p:sp>
      <p:sp>
        <p:nvSpPr>
          <p:cNvPr id="3" name="Picture Placeholder 4">
            <a:extLst>
              <a:ext uri="{80A0D11D-8E26-4EAB-9D2D-59D6C2B4783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6BEE389-7EE3-4A68-BA3A-B197D7CF4FBE}"/>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CB192D5-889F-4746-8F17-C8335EA47C0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FFED49-73E9-4F48-BB5B-18321DF0D4CF}"/>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FC01D9A0-2438-4077-AD4F-C9D277D2E3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9F52A18-6FC5-45A7-B460-584FFED07E83}"/>
              </a:ext>
            </a:extLst>
          </p:cNvPr>
          <p:cNvSpPr/>
          <p:nvPr userDrawn="1"/>
        </p:nvSpPr>
        <p:spPr>
          <a:xfrm>
            <a:off x="0"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E4D644ED-D207-4C35-857D-E061ABA23C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A6285CF-CEBE-402E-A760-7AB1FE783B43}"/>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AF93C8D9-36CB-4EFC-AE62-1E3437F33436}" type="slidenum">
              <a:t>‹N›</a:t>
            </a:fld>
            <a:endParaRPr lang="en-US" dirty="0">
              <a:solidFill>
                <a:schemeClr val="tx1">
                  <a:alpha val="70000"/>
                  <a:lumMod val="50000"/>
                  <a:lumOff val="50000"/>
                </a:schemeClr>
              </a:solidFill>
            </a:endParaRPr>
          </a:p>
        </p:txBody>
      </p:sp>
      <p:cxnSp>
        <p:nvCxnSpPr>
          <p:cNvPr id="7" name="Straight Connector 8">
            <a:extLst>
              <a:ext uri="{B33F3E9A-4802-469D-A4DB-648F93CB936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4F89FA-35E8-40C6-9134-69261517579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D9E2C1F1-9C0C-4F8B-AD02-14C00D5D441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8ABDF34-BD77-4DE4-AB71-AB06E4306B40}"/>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7A1AF3D-FF9B-443C-98A9-38BB48E890E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3_Custom Layout">
    <p:spTree>
      <p:nvGrpSpPr>
        <p:cNvPr id="1" name=""/>
        <p:cNvGrpSpPr/>
        <p:nvPr/>
      </p:nvGrpSpPr>
      <p:grpSpPr>
        <a:xfrm>
          <a:off x="0" y="0"/>
          <a:ext cx="0" cy="0"/>
          <a:chOff x="0" y="0"/>
          <a:chExt cx="0" cy="0"/>
        </a:xfrm>
      </p:grpSpPr>
      <p:sp>
        <p:nvSpPr>
          <p:cNvPr id="2" name="Slide Number Placeholder 2">
            <a:extLst>
              <a:ext uri="{3BE8B57E-C83F-4F93-8F7E-644813495A0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AD4FDB-4F3F-4C35-A951-C8145786C031}"/>
              </a:ext>
            </a:extLst>
          </p:cNvPr>
          <p:cNvSpPr>
            <a:spLocks noGrp="1"/>
          </p:cNvSpPr>
          <p:nvPr>
            <p:ph type="sldNum" sz="quarter"/>
          </p:nvPr>
        </p:nvSpPr>
        <p:spPr>
          <a:xfrm>
            <a:off x="3371337" y="6418876"/>
            <a:ext cx="513735" cy="227164"/>
          </a:xfrm>
        </p:spPr>
        <p:txBody>
          <a:bodyPr rtlCol="0"/>
          <a:lstStyle/>
          <a:p>
            <a:fld id="{82A7321A-25A5-47C7-A2B8-6E63F7665644}" type="slidenum">
              <a:t>‹N›</a:t>
            </a:fld>
            <a:endParaRPr lang="en-US" dirty="0"/>
          </a:p>
        </p:txBody>
      </p:sp>
      <p:sp>
        <p:nvSpPr>
          <p:cNvPr id="3" name="Picture Placeholder 4">
            <a:extLst>
              <a:ext uri="{0E77EE60-B7EA-4284-87A4-4026ADBE63E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1CAD0CE-B2FB-4EF3-9C2D-2896F696309F}"/>
              </a:ext>
            </a:extLst>
          </p:cNvPr>
          <p:cNvSpPr>
            <a:spLocks noGrp="1"/>
          </p:cNvSpPr>
          <p:nvPr>
            <p:ph type="pic" idx="1"/>
            <p:custDataLst>
              <p:tags r:id="rId1"/>
            </p:custDataLst>
          </p:nvPr>
        </p:nvSpPr>
        <p:spPr>
          <a:xfrm>
            <a:off x="0"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7323838-2706-480E-BE87-C1BBAF079F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5E39931-9F15-4F34-AB09-2EF1942CF52C}"/>
              </a:ext>
            </a:extLst>
          </p:cNvPr>
          <p:cNvSpPr>
            <a:spLocks noGrp="1"/>
          </p:cNvSpPr>
          <p:nvPr>
            <p:ph type="title" idx="2"/>
          </p:nvPr>
        </p:nvSpPr>
        <p:spPr>
          <a:xfrm>
            <a:off x="5002364" y="996123"/>
            <a:ext cx="4229100" cy="1621619"/>
          </a:xfrm>
        </p:spPr>
        <p:txBody>
          <a:bodyPr rtlCol="0"/>
          <a:lstStyle>
            <a:lvl1pPr lvl="0">
              <a:defRPr lang="en-US" sz="3600" dirty="0"/>
            </a:lvl1pPr>
          </a:lstStyle>
          <a:p>
            <a:r>
              <a:rPr lang="en-US" dirty="0"/>
              <a:t>CLICK TO EDIT MASTER TITLE STYLE</a:t>
            </a:r>
          </a:p>
        </p:txBody>
      </p:sp>
      <p:sp>
        <p:nvSpPr>
          <p:cNvPr id="5" name="Rectangle 6">
            <a:extLst>
              <a:ext uri="{19627BFA-1FF5-4A52-8EDC-5D9E958E9E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1FCE5F-21A9-4C31-A462-3CD851002116}"/>
              </a:ext>
            </a:extLst>
          </p:cNvPr>
          <p:cNvSpPr/>
          <p:nvPr userDrawn="1"/>
        </p:nvSpPr>
        <p:spPr>
          <a:xfrm>
            <a:off x="3135464" y="0"/>
            <a:ext cx="990600"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6" name="Номер слайда 21">
            <a:extLst>
              <a:ext uri="{70A04B8E-71FB-46C5-9217-AF8CC37F53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E45D17-7F43-49F7-B69E-7A621B673CEA}"/>
              </a:ext>
            </a:extLst>
          </p:cNvPr>
          <p:cNvSpPr txBox="1"/>
          <p:nvPr userDrawn="1"/>
        </p:nvSpPr>
        <p:spPr>
          <a:xfrm>
            <a:off x="3371337"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189159DD-E3BA-4133-A47C-11C09784F593}" type="slidenum">
              <a:t>‹N›</a:t>
            </a:fld>
            <a:endParaRPr lang="en-US" dirty="0">
              <a:solidFill>
                <a:schemeClr val="tx1">
                  <a:alpha val="70000"/>
                  <a:lumMod val="50000"/>
                  <a:lumOff val="50000"/>
                </a:schemeClr>
              </a:solidFill>
            </a:endParaRPr>
          </a:p>
        </p:txBody>
      </p:sp>
      <p:cxnSp>
        <p:nvCxnSpPr>
          <p:cNvPr id="7" name="Straight Connector 8">
            <a:extLst>
              <a:ext uri="{AF1FF9CD-F57D-497D-A35E-DB63E59FA7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F60AD72-4DE8-4AB4-A5AD-D9AB8E0FED07}"/>
              </a:ext>
            </a:extLst>
          </p:cNvPr>
          <p:cNvCxnSpPr/>
          <p:nvPr/>
        </p:nvCxnSpPr>
        <p:spPr>
          <a:xfrm>
            <a:off x="3604351"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9">
            <a:extLst>
              <a:ext uri="{B35A2644-5C8A-4616-B2B6-7E27C1821A5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7D0E5AD-7C34-4FC1-9D3F-DE26D3C17583}"/>
              </a:ext>
            </a:extLst>
          </p:cNvPr>
          <p:cNvCxnSpPr/>
          <p:nvPr/>
        </p:nvCxnSpPr>
        <p:spPr>
          <a:xfrm>
            <a:off x="365205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6CC99C08-9D58-4621-854F-26E91430F42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Slide Number Placeholder 2">
            <a:extLst>
              <a:ext uri="{C99E6E53-D689-492B-BE78-800D78BBCD7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9C0E6E-FCB1-4EEB-9E28-562209B80FAE}"/>
              </a:ext>
            </a:extLst>
          </p:cNvPr>
          <p:cNvSpPr>
            <a:spLocks noGrp="1"/>
          </p:cNvSpPr>
          <p:nvPr>
            <p:ph type="sldNum" sz="quarter"/>
          </p:nvPr>
        </p:nvSpPr>
        <p:spPr/>
        <p:txBody>
          <a:bodyPr rtlCol="0"/>
          <a:lstStyle/>
          <a:p>
            <a:fld id="{D68A5ACF-8C81-485C-9646-9C4D186AC443}" type="slidenum">
              <a:t>‹N›</a:t>
            </a:fld>
            <a:endParaRPr lang="en-US" dirty="0"/>
          </a:p>
        </p:txBody>
      </p:sp>
      <p:sp>
        <p:nvSpPr>
          <p:cNvPr id="3" name="Title 4">
            <a:extLst>
              <a:ext uri="{EBCCBDF6-F0DA-4E36-80B6-6BC71E8A95D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DB5C96-9FDE-4BE1-A678-B21B4ED8A621}"/>
              </a:ext>
            </a:extLst>
          </p:cNvPr>
          <p:cNvSpPr>
            <a:spLocks noGrp="1"/>
          </p:cNvSpPr>
          <p:nvPr>
            <p:ph type="title" idx="1"/>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C9192C21-C1D7-446D-A19D-3B7CF95B20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66886F-24B9-4004-B7A1-11B1B4B57E3C}"/>
              </a:ext>
            </a:extLst>
          </p:cNvPr>
          <p:cNvSpPr>
            <a:spLocks noGrp="1"/>
          </p:cNvSpPr>
          <p:nvPr>
            <p:ph type="pic" idx="2"/>
            <p:custDataLst>
              <p:tags r:id="rId1"/>
            </p:custDataLst>
          </p:nvPr>
        </p:nvSpPr>
        <p:spPr>
          <a:xfrm>
            <a:off x="6096001" y="1181099"/>
            <a:ext cx="5524500" cy="28393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E516E2C1-9FCA-4C83-97B3-6B0016F5B0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903DA33-58ED-4681-BABB-FD2133569932}"/>
              </a:ext>
            </a:extLst>
          </p:cNvPr>
          <p:cNvSpPr>
            <a:spLocks noGrp="1"/>
          </p:cNvSpPr>
          <p:nvPr>
            <p:ph type="pic" idx="3"/>
            <p:custDataLst>
              <p:tags r:id="rId2"/>
            </p:custDataLst>
          </p:nvPr>
        </p:nvSpPr>
        <p:spPr>
          <a:xfrm>
            <a:off x="3628571" y="4020456"/>
            <a:ext cx="3093359" cy="19594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B33C2089-C38B-42FF-AAB8-F991C65C050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Slide Number Placeholder 2">
            <a:extLst>
              <a:ext uri="{A7060CE5-20EE-46CE-9C3F-9E8EFD1BF70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52D3323-19DD-4F1F-949D-B4C5AEEE3283}"/>
              </a:ext>
            </a:extLst>
          </p:cNvPr>
          <p:cNvSpPr>
            <a:spLocks noGrp="1"/>
          </p:cNvSpPr>
          <p:nvPr>
            <p:ph type="sldNum" sz="quarter"/>
          </p:nvPr>
        </p:nvSpPr>
        <p:spPr/>
        <p:txBody>
          <a:bodyPr rtlCol="0"/>
          <a:lstStyle/>
          <a:p>
            <a:fld id="{8182A5B3-447A-4C40-A2E0-217A4E7C0C4E}" type="slidenum">
              <a:t>‹N›</a:t>
            </a:fld>
            <a:endParaRPr lang="en-US" dirty="0"/>
          </a:p>
        </p:txBody>
      </p:sp>
      <p:sp>
        <p:nvSpPr>
          <p:cNvPr id="3" name="Title 4">
            <a:extLst>
              <a:ext uri="{C9DF2026-2D96-4BE4-8E66-20C6D98602D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AC79913-C5D7-4CA9-8874-A8FFBCC1DC47}"/>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FFFA637B-9B2C-47E7-A04D-8FFD80893EF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E102C9-3DE4-480B-8E1C-E5293DF1A37D}"/>
              </a:ext>
            </a:extLst>
          </p:cNvPr>
          <p:cNvSpPr>
            <a:spLocks noGrp="1"/>
          </p:cNvSpPr>
          <p:nvPr>
            <p:ph type="pic" idx="2"/>
            <p:custDataLst>
              <p:tags r:id="rId1"/>
            </p:custDataLst>
          </p:nvPr>
        </p:nvSpPr>
        <p:spPr>
          <a:xfrm>
            <a:off x="10167256" y="0"/>
            <a:ext cx="2024743" cy="3106057"/>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4FFA3C7-CC2C-4B3E-8240-E54980A03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AC10AC7-F0AF-4B51-A4EC-3BCEAC43CAAD}"/>
              </a:ext>
            </a:extLst>
          </p:cNvPr>
          <p:cNvSpPr>
            <a:spLocks noGrp="1"/>
          </p:cNvSpPr>
          <p:nvPr>
            <p:ph type="pic" idx="3"/>
            <p:custDataLst>
              <p:tags r:id="rId2"/>
            </p:custDataLst>
          </p:nvPr>
        </p:nvSpPr>
        <p:spPr>
          <a:xfrm>
            <a:off x="8142512" y="0"/>
            <a:ext cx="2024743" cy="5696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9FA58E4D-CE58-4D1B-859D-14DA825BB0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C20B958-4866-4C12-806A-561CFA7DD70B}"/>
              </a:ext>
            </a:extLst>
          </p:cNvPr>
          <p:cNvSpPr>
            <a:spLocks noGrp="1"/>
          </p:cNvSpPr>
          <p:nvPr>
            <p:ph type="pic" idx="4"/>
            <p:custDataLst>
              <p:tags r:id="rId3"/>
            </p:custDataLst>
          </p:nvPr>
        </p:nvSpPr>
        <p:spPr>
          <a:xfrm>
            <a:off x="6117769" y="0"/>
            <a:ext cx="2024743" cy="496388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113B06E-C291-49FB-B9DB-FB14E7BF18D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Slide Number Placeholder 2">
            <a:extLst>
              <a:ext uri="{8572BCF2-630F-4B69-B76A-0B567871187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526F09-B04F-4FD1-8922-A8BA01320464}"/>
              </a:ext>
            </a:extLst>
          </p:cNvPr>
          <p:cNvSpPr>
            <a:spLocks noGrp="1"/>
          </p:cNvSpPr>
          <p:nvPr>
            <p:ph type="sldNum" sz="quarter"/>
          </p:nvPr>
        </p:nvSpPr>
        <p:spPr/>
        <p:txBody>
          <a:bodyPr rtlCol="0"/>
          <a:lstStyle/>
          <a:p>
            <a:fld id="{32C39F37-6AE6-4AB9-BEE0-2E7C792DF7EB}" type="slidenum">
              <a:t>‹N›</a:t>
            </a:fld>
            <a:endParaRPr lang="en-US" dirty="0"/>
          </a:p>
        </p:txBody>
      </p:sp>
      <p:sp>
        <p:nvSpPr>
          <p:cNvPr id="3" name="Picture Placeholder 4">
            <a:extLst>
              <a:ext uri="{0AD7D792-020C-4B32-844B-580615FF13F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6A9973B-F340-4AC3-9C06-087A0B7B0536}"/>
              </a:ext>
            </a:extLst>
          </p:cNvPr>
          <p:cNvSpPr>
            <a:spLocks noGrp="1"/>
          </p:cNvSpPr>
          <p:nvPr>
            <p:ph type="pic" idx="1"/>
            <p:custDataLst>
              <p:tags r:id="rId1"/>
            </p:custDataLst>
          </p:nvPr>
        </p:nvSpPr>
        <p:spPr>
          <a:xfrm>
            <a:off x="990600" y="1952170"/>
            <a:ext cx="2024743" cy="49058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6C7C5F02-F8E1-4E2B-9D65-EF00363EFF6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2AABBB7-0D97-4FB7-8058-DD4C11BD04C1}"/>
              </a:ext>
            </a:extLst>
          </p:cNvPr>
          <p:cNvSpPr>
            <a:spLocks noGrp="1"/>
          </p:cNvSpPr>
          <p:nvPr>
            <p:ph type="pic" idx="2"/>
            <p:custDataLst>
              <p:tags r:id="rId2"/>
            </p:custDataLst>
          </p:nvPr>
        </p:nvSpPr>
        <p:spPr>
          <a:xfrm>
            <a:off x="3015343" y="1181101"/>
            <a:ext cx="2024743" cy="56768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44CF7021-43B3-4166-8C0D-C4AAEEC8C95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C0D3493-D932-477D-9777-60694B6EA57A}"/>
              </a:ext>
            </a:extLst>
          </p:cNvPr>
          <p:cNvSpPr>
            <a:spLocks noGrp="1"/>
          </p:cNvSpPr>
          <p:nvPr>
            <p:ph type="pic" idx="3"/>
            <p:custDataLst>
              <p:tags r:id="rId3"/>
            </p:custDataLst>
          </p:nvPr>
        </p:nvSpPr>
        <p:spPr>
          <a:xfrm>
            <a:off x="5040086" y="2728687"/>
            <a:ext cx="2024743" cy="4129313"/>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8331E9CF-4EBA-48B6-9F05-DA53A84C71E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63477FA-EE16-4F74-8D90-CB95C66DC51E}"/>
              </a:ext>
            </a:extLst>
          </p:cNvPr>
          <p:cNvSpPr>
            <a:spLocks noGrp="1"/>
          </p:cNvSpPr>
          <p:nvPr>
            <p:ph type="title" idx="4"/>
          </p:nvPr>
        </p:nvSpPr>
        <p:spPr>
          <a:xfrm>
            <a:off x="6096000" y="996123"/>
            <a:ext cx="4229100" cy="1621619"/>
          </a:xfrm>
        </p:spPr>
        <p:txBody>
          <a:bodyPr rtlCol="0"/>
          <a:lstStyle>
            <a:lvl1pPr lvl="0">
              <a:defRPr lang="en-US" sz="3600" dirty="0"/>
            </a:lvl1pPr>
          </a:lstStyle>
          <a:p>
            <a:r>
              <a:rPr lang="en-US" dirty="0"/>
              <a:t>CLICK TO EDIT MASTER TITLE STYLE</a:t>
            </a:r>
          </a:p>
        </p:txBody>
      </p:sp>
    </p:spTree>
    <p:extLst>
      <p:ext uri="{82A3B172-5A9F-46A3-B923-F52AF0C50B6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Slide Number Placeholder 2">
            <a:extLst>
              <a:ext uri="{CCD66E2F-5350-4BEF-A6AD-F9BD58C0F27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3BEC748-38C6-4078-9F9E-DCFA055F08E8}"/>
              </a:ext>
            </a:extLst>
          </p:cNvPr>
          <p:cNvSpPr>
            <a:spLocks noGrp="1"/>
          </p:cNvSpPr>
          <p:nvPr>
            <p:ph type="sldNum" sz="quarter"/>
          </p:nvPr>
        </p:nvSpPr>
        <p:spPr/>
        <p:txBody>
          <a:bodyPr rtlCol="0"/>
          <a:lstStyle/>
          <a:p>
            <a:fld id="{F6C7938C-44F6-4A5D-8293-991DCAE1E6B9}" type="slidenum">
              <a:t>‹N›</a:t>
            </a:fld>
            <a:endParaRPr lang="en-US" dirty="0"/>
          </a:p>
        </p:txBody>
      </p:sp>
      <p:sp>
        <p:nvSpPr>
          <p:cNvPr id="3" name="Picture Placeholder 4">
            <a:extLst>
              <a:ext uri="{C8331713-6BF9-4C70-A56F-7A9705898C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4DE6018-41E4-4ECD-A21C-C53B19216422}"/>
              </a:ext>
            </a:extLst>
          </p:cNvPr>
          <p:cNvSpPr>
            <a:spLocks noGrp="1"/>
          </p:cNvSpPr>
          <p:nvPr>
            <p:ph type="pic" idx="1"/>
            <p:custDataLst>
              <p:tags r:id="rId1"/>
            </p:custDataLst>
          </p:nvPr>
        </p:nvSpPr>
        <p:spPr>
          <a:xfrm>
            <a:off x="9056536" y="0"/>
            <a:ext cx="3135464"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ADF3F8-9CE8-49FB-8BE5-B7C6751468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742BF8-6FBB-45A0-A5EC-C7B8D8B09E2B}"/>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CF8AE579-FA2E-4C53-BC05-1964C22F02A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Slide Number Placeholder 2">
            <a:extLst>
              <a:ext uri="{C161699E-9340-4AAA-B736-802CA657C0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9E42C5F-FCF8-4FE0-8370-7EE89F223ED1}"/>
              </a:ext>
            </a:extLst>
          </p:cNvPr>
          <p:cNvSpPr>
            <a:spLocks noGrp="1"/>
          </p:cNvSpPr>
          <p:nvPr>
            <p:ph type="sldNum" sz="quarter"/>
          </p:nvPr>
        </p:nvSpPr>
        <p:spPr/>
        <p:txBody>
          <a:bodyPr rtlCol="0"/>
          <a:lstStyle/>
          <a:p>
            <a:fld id="{69F4FA39-8B51-4568-95E0-BEF2EA71EF22}" type="slidenum">
              <a:t>‹N›</a:t>
            </a:fld>
            <a:endParaRPr lang="en-US" dirty="0"/>
          </a:p>
        </p:txBody>
      </p:sp>
      <p:sp>
        <p:nvSpPr>
          <p:cNvPr id="3" name="Picture Placeholder 4">
            <a:extLst>
              <a:ext uri="{40602266-DCE2-4599-B100-58F3D573DA8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0E9DA01-FF38-4E38-A96D-078D7D31D4A9}"/>
              </a:ext>
            </a:extLst>
          </p:cNvPr>
          <p:cNvSpPr>
            <a:spLocks noGrp="1"/>
          </p:cNvSpPr>
          <p:nvPr>
            <p:ph type="pic" idx="1"/>
            <p:custDataLst>
              <p:tags r:id="rId1"/>
            </p:custDataLst>
          </p:nvPr>
        </p:nvSpPr>
        <p:spPr>
          <a:xfrm>
            <a:off x="0" y="0"/>
            <a:ext cx="6096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743ADBE-EF5F-4BE7-92C3-CCA8ACFB0A8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025DEE7-22DB-49FE-A0B0-63DDF887D900}"/>
              </a:ext>
            </a:extLst>
          </p:cNvPr>
          <p:cNvSpPr>
            <a:spLocks noGrp="1"/>
          </p:cNvSpPr>
          <p:nvPr>
            <p:ph type="title" idx="2"/>
          </p:nvPr>
        </p:nvSpPr>
        <p:spPr>
          <a:xfrm>
            <a:off x="5206448" y="990269"/>
            <a:ext cx="6414052" cy="2438731"/>
          </a:xfrm>
        </p:spPr>
        <p:txBody>
          <a:bodyPr rtlCol="0"/>
          <a:lstStyle>
            <a:lvl1pPr lvl="0">
              <a:defRPr lang="en-US" sz="5400" dirty="0"/>
            </a:lvl1pPr>
          </a:lstStyle>
          <a:p>
            <a:r>
              <a:rPr lang="en-US" dirty="0"/>
              <a:t>CLICK TO EDIT MASTER TITLE STYLE</a:t>
            </a:r>
          </a:p>
        </p:txBody>
      </p:sp>
    </p:spTree>
    <p:extLst>
      <p:ext uri="{31631C32-93F0-41A4-9A76-79C047FC763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Slide Number Placeholder 2">
            <a:extLst>
              <a:ext uri="{402532DC-AB97-4A4F-9E4A-55D15F7E242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157E43-7839-4054-AEA0-5E81C164274C}"/>
              </a:ext>
            </a:extLst>
          </p:cNvPr>
          <p:cNvSpPr>
            <a:spLocks noGrp="1"/>
          </p:cNvSpPr>
          <p:nvPr>
            <p:ph type="sldNum" sz="quarter"/>
          </p:nvPr>
        </p:nvSpPr>
        <p:spPr/>
        <p:txBody>
          <a:bodyPr rtlCol="0"/>
          <a:lstStyle/>
          <a:p>
            <a:fld id="{EEF54EF7-720B-47AE-AC96-E9FE55D2EB01}" type="slidenum">
              <a:t>‹N›</a:t>
            </a:fld>
            <a:endParaRPr lang="en-US" dirty="0"/>
          </a:p>
        </p:txBody>
      </p:sp>
      <p:sp>
        <p:nvSpPr>
          <p:cNvPr id="3" name="Picture Placeholder 4">
            <a:extLst>
              <a:ext uri="{3AC8AD01-9597-4A89-9B6A-05486DFF416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419D906-EE28-4733-85F1-6729BA5B2F87}"/>
              </a:ext>
            </a:extLst>
          </p:cNvPr>
          <p:cNvSpPr>
            <a:spLocks noGrp="1"/>
          </p:cNvSpPr>
          <p:nvPr>
            <p:ph type="pic" idx="1"/>
            <p:custDataLst>
              <p:tags r:id="rId1"/>
            </p:custDataLst>
          </p:nvPr>
        </p:nvSpPr>
        <p:spPr>
          <a:xfrm>
            <a:off x="4579950" y="0"/>
            <a:ext cx="7612049"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2BD12CA-2E12-482E-8798-676BB220000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301AEC-DD73-4252-9F5E-C50AD61ECB73}"/>
              </a:ext>
            </a:extLst>
          </p:cNvPr>
          <p:cNvSpPr>
            <a:spLocks noGrp="1"/>
          </p:cNvSpPr>
          <p:nvPr>
            <p:ph type="title" idx="2"/>
          </p:nvPr>
        </p:nvSpPr>
        <p:spPr>
          <a:xfrm>
            <a:off x="1866900" y="990269"/>
            <a:ext cx="6414052" cy="2438731"/>
          </a:xfrm>
        </p:spPr>
        <p:txBody>
          <a:bodyPr rtlCol="0"/>
          <a:lstStyle>
            <a:lvl1pPr lvl="0">
              <a:defRPr lang="en-US" sz="5400" dirty="0"/>
            </a:lvl1pPr>
          </a:lstStyle>
          <a:p>
            <a:r>
              <a:rPr lang="en-US" dirty="0"/>
              <a:t>CLICK TO EDIT MASTER TITLE STYLE</a:t>
            </a:r>
          </a:p>
        </p:txBody>
      </p:sp>
    </p:spTree>
    <p:extLst>
      <p:ext uri="{D57CB361-449A-464E-B9B9-EB77FEF6150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Slide Number Placeholder 2">
            <a:extLst>
              <a:ext uri="{073E12A4-D564-4F21-8F0A-8943A9367D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5279B5-C399-4CC5-BBA6-21785A36E899}"/>
              </a:ext>
            </a:extLst>
          </p:cNvPr>
          <p:cNvSpPr>
            <a:spLocks noGrp="1"/>
          </p:cNvSpPr>
          <p:nvPr>
            <p:ph type="sldNum" sz="quarter"/>
          </p:nvPr>
        </p:nvSpPr>
        <p:spPr/>
        <p:txBody>
          <a:bodyPr rtlCol="0"/>
          <a:lstStyle/>
          <a:p>
            <a:fld id="{2617042C-A337-4E90-8346-768991282206}" type="slidenum">
              <a:t>‹N›</a:t>
            </a:fld>
            <a:endParaRPr lang="en-US" dirty="0"/>
          </a:p>
        </p:txBody>
      </p:sp>
      <p:sp>
        <p:nvSpPr>
          <p:cNvPr id="3" name="Picture Placeholder 4">
            <a:extLst>
              <a:ext uri="{F74D017D-2664-401E-AD8D-766BC594324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9E01E2-8F9A-4E94-A339-DD18D936141E}"/>
              </a:ext>
            </a:extLst>
          </p:cNvPr>
          <p:cNvSpPr>
            <a:spLocks noGrp="1"/>
          </p:cNvSpPr>
          <p:nvPr>
            <p:ph type="pic" idx="1"/>
            <p:custDataLst>
              <p:tags r:id="rId1"/>
            </p:custDataLst>
          </p:nvPr>
        </p:nvSpPr>
        <p:spPr>
          <a:xfrm>
            <a:off x="1866900" y="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8F4483A-05A6-4633-97C9-1C09FAAFB09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35A601-BE92-45BA-8D15-AA124BDD9231}"/>
              </a:ext>
            </a:extLst>
          </p:cNvPr>
          <p:cNvSpPr>
            <a:spLocks noGrp="1"/>
          </p:cNvSpPr>
          <p:nvPr>
            <p:ph type="title" idx="2"/>
          </p:nvPr>
        </p:nvSpPr>
        <p:spPr>
          <a:xfrm>
            <a:off x="1866900" y="3715469"/>
            <a:ext cx="4229100" cy="1621619"/>
          </a:xfrm>
        </p:spPr>
        <p:txBody>
          <a:bodyPr rtlCol="0"/>
          <a:lstStyle>
            <a:lvl1pPr lvl="0">
              <a:defRPr lang="en-US" sz="3600" dirty="0"/>
            </a:lvl1pPr>
          </a:lstStyle>
          <a:p>
            <a:r>
              <a:rPr lang="en-US" dirty="0"/>
              <a:t>CLICK TO EDIT MASTER TITLE STYLE</a:t>
            </a:r>
          </a:p>
        </p:txBody>
      </p:sp>
    </p:spTree>
    <p:extLst>
      <p:ext uri="{82B4B12A-1E5A-43DC-AAE7-26A1C851ECCC}">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Slide Number Placeholder 2">
            <a:extLst>
              <a:ext uri="{EBC4FEC2-8527-4676-9F5E-A90487EE31C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307E7C0-7572-4DA5-B080-6896F511F221}"/>
              </a:ext>
            </a:extLst>
          </p:cNvPr>
          <p:cNvSpPr>
            <a:spLocks noGrp="1"/>
          </p:cNvSpPr>
          <p:nvPr>
            <p:ph type="sldNum" sz="quarter"/>
          </p:nvPr>
        </p:nvSpPr>
        <p:spPr/>
        <p:txBody>
          <a:bodyPr rtlCol="0"/>
          <a:lstStyle/>
          <a:p>
            <a:fld id="{747FE163-0583-477D-9D8E-40C0A874E548}" type="slidenum">
              <a:t>‹N›</a:t>
            </a:fld>
            <a:endParaRPr lang="en-US" dirty="0"/>
          </a:p>
        </p:txBody>
      </p:sp>
      <p:sp>
        <p:nvSpPr>
          <p:cNvPr id="3" name="Picture Placeholder 4">
            <a:extLst>
              <a:ext uri="{7ED3FBE9-D0D9-4F6C-9313-B7D8A278E7B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CEE07B7-BF9D-4283-B987-818D55E1D80B}"/>
              </a:ext>
            </a:extLst>
          </p:cNvPr>
          <p:cNvSpPr>
            <a:spLocks noGrp="1"/>
          </p:cNvSpPr>
          <p:nvPr>
            <p:ph type="pic" idx="1"/>
            <p:custDataLst>
              <p:tags r:id="rId1"/>
            </p:custDataLst>
          </p:nvPr>
        </p:nvSpPr>
        <p:spPr>
          <a:xfrm>
            <a:off x="1866900" y="3429000"/>
            <a:ext cx="10325101" cy="3429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BC95ACFF-24C0-4665-BA10-85E35AC3516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4A22A04-8344-4F5D-9738-342ED0D0CDD0}"/>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752049C2-0716-48FA-BD6C-F81A7AA4A9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Slide Number Placeholder 2">
            <a:extLst>
              <a:ext uri="{30173CD8-08CC-4EF5-870D-0449F1286E4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96B82A-AC09-4F6A-BC17-4CE213A86AC4}"/>
              </a:ext>
            </a:extLst>
          </p:cNvPr>
          <p:cNvSpPr>
            <a:spLocks noGrp="1"/>
          </p:cNvSpPr>
          <p:nvPr>
            <p:ph type="sldNum" sz="quarter"/>
          </p:nvPr>
        </p:nvSpPr>
        <p:spPr/>
        <p:txBody>
          <a:bodyPr rtlCol="0"/>
          <a:lstStyle/>
          <a:p>
            <a:fld id="{73F23A57-3EC5-444F-80E7-F913DD3CD731}" type="slidenum">
              <a:t>‹N›</a:t>
            </a:fld>
            <a:endParaRPr lang="en-US" dirty="0"/>
          </a:p>
        </p:txBody>
      </p:sp>
      <p:sp>
        <p:nvSpPr>
          <p:cNvPr id="3" name="Picture Placeholder 4">
            <a:extLst>
              <a:ext uri="{986144C8-F62A-45FA-98EC-BD818DDF8C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9DC33BA-1E0C-4ECB-A0DC-FEE6936B1D8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D62A9ADF-182F-46BD-A918-84FFD75408E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Slide Number Placeholder 2">
            <a:extLst>
              <a:ext uri="{CA4DB261-19DF-4C38-ABDD-77F6E11442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4A3BECD-67DE-4B42-BF2B-8A7210045B73}"/>
              </a:ext>
            </a:extLst>
          </p:cNvPr>
          <p:cNvSpPr>
            <a:spLocks noGrp="1"/>
          </p:cNvSpPr>
          <p:nvPr>
            <p:ph type="sldNum" sz="quarter"/>
          </p:nvPr>
        </p:nvSpPr>
        <p:spPr/>
        <p:txBody>
          <a:bodyPr rtlCol="0"/>
          <a:lstStyle/>
          <a:p>
            <a:fld id="{C5F484E3-AC86-4B9C-924E-3BC6E9635C02}" type="slidenum">
              <a:t>‹N›</a:t>
            </a:fld>
            <a:endParaRPr lang="en-US" dirty="0"/>
          </a:p>
        </p:txBody>
      </p:sp>
      <p:sp>
        <p:nvSpPr>
          <p:cNvPr id="3" name="Picture Placeholder 4">
            <a:extLst>
              <a:ext uri="{6E345F9C-5AC2-453F-9ADA-A705F5F1C56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ABB5DA6-2D05-4191-B8FA-CCD0F8F2D8A6}"/>
              </a:ext>
            </a:extLst>
          </p:cNvPr>
          <p:cNvSpPr>
            <a:spLocks noGrp="1"/>
          </p:cNvSpPr>
          <p:nvPr>
            <p:ph type="pic" idx="1"/>
            <p:custDataLst>
              <p:tags r:id="rId1"/>
            </p:custDataLst>
          </p:nvPr>
        </p:nvSpPr>
        <p:spPr>
          <a:xfrm>
            <a:off x="18669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4711814A-9DA6-4F76-82BE-113C3632D27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D13EE65-3731-4CAF-8554-818155AD7065}"/>
              </a:ext>
            </a:extLst>
          </p:cNvPr>
          <p:cNvSpPr>
            <a:spLocks noGrp="1"/>
          </p:cNvSpPr>
          <p:nvPr>
            <p:ph type="pic" idx="2"/>
            <p:custDataLst>
              <p:tags r:id="rId2"/>
            </p:custDataLst>
          </p:nvPr>
        </p:nvSpPr>
        <p:spPr>
          <a:xfrm>
            <a:off x="6489700" y="3429000"/>
            <a:ext cx="4229100" cy="2521856"/>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162A1F89-BB0C-4E60-A7D4-94A8E7BF8D9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Slide Number Placeholder 2">
            <a:extLst>
              <a:ext uri="{53C82272-2851-4DE0-A10C-B6A609B770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F5B916-3C0F-4F4B-BD28-423B3B217509}"/>
              </a:ext>
            </a:extLst>
          </p:cNvPr>
          <p:cNvSpPr>
            <a:spLocks noGrp="1"/>
          </p:cNvSpPr>
          <p:nvPr>
            <p:ph type="sldNum" sz="quarter"/>
          </p:nvPr>
        </p:nvSpPr>
        <p:spPr/>
        <p:txBody>
          <a:bodyPr rtlCol="0"/>
          <a:lstStyle/>
          <a:p>
            <a:fld id="{913D0C75-2AE8-421D-A324-872095A70742}" type="slidenum">
              <a:t>‹N›</a:t>
            </a:fld>
            <a:endParaRPr lang="en-US" dirty="0"/>
          </a:p>
        </p:txBody>
      </p:sp>
      <p:sp>
        <p:nvSpPr>
          <p:cNvPr id="3" name="Picture Placeholder 4">
            <a:extLst>
              <a:ext uri="{EBEBC80E-778C-4D4B-8ACF-DAE3F885C84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75B9F68-BC8C-4901-8AA3-E6E2A73F378F}"/>
              </a:ext>
            </a:extLst>
          </p:cNvPr>
          <p:cNvSpPr>
            <a:spLocks noGrp="1"/>
          </p:cNvSpPr>
          <p:nvPr>
            <p:ph type="pic" idx="1"/>
            <p:custDataLst>
              <p:tags r:id="rId1"/>
            </p:custDataLst>
          </p:nvPr>
        </p:nvSpPr>
        <p:spPr>
          <a:xfrm>
            <a:off x="1866900"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FA448102-82E5-46A8-A5A0-67A333C8A6C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B771BA-5F1E-4705-B6F5-661C3DBD0A23}"/>
              </a:ext>
            </a:extLst>
          </p:cNvPr>
          <p:cNvSpPr>
            <a:spLocks noGrp="1"/>
          </p:cNvSpPr>
          <p:nvPr>
            <p:ph type="pic" idx="2"/>
            <p:custDataLst>
              <p:tags r:id="rId2"/>
            </p:custDataLst>
          </p:nvPr>
        </p:nvSpPr>
        <p:spPr>
          <a:xfrm>
            <a:off x="5317671"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385AE488-B4B8-4BC4-8024-5C36267D029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B125456-ACD9-447D-8D67-A082C7B96C2A}"/>
              </a:ext>
            </a:extLst>
          </p:cNvPr>
          <p:cNvSpPr>
            <a:spLocks noGrp="1"/>
          </p:cNvSpPr>
          <p:nvPr>
            <p:ph type="pic" idx="3"/>
            <p:custDataLst>
              <p:tags r:id="rId3"/>
            </p:custDataLst>
          </p:nvPr>
        </p:nvSpPr>
        <p:spPr>
          <a:xfrm>
            <a:off x="8768443" y="2569026"/>
            <a:ext cx="3423557" cy="219891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045B6B1E-4CE7-426A-8EB5-48D8191F777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8284D36-3C11-4187-9D42-C99ECD03FA59}"/>
              </a:ext>
            </a:extLst>
          </p:cNvPr>
          <p:cNvSpPr>
            <a:spLocks noGrp="1"/>
          </p:cNvSpPr>
          <p:nvPr>
            <p:ph type="title" idx="4"/>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17613D25-EFB9-4BDE-AFCD-9B5C470C1BB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Slide Number Placeholder 2">
            <a:extLst>
              <a:ext uri="{2D1A7CC4-09C1-47DE-AA6F-401B383F0BA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05AE42-1CD1-4E43-B6A9-90DB471BADAF}"/>
              </a:ext>
            </a:extLst>
          </p:cNvPr>
          <p:cNvSpPr>
            <a:spLocks noGrp="1"/>
          </p:cNvSpPr>
          <p:nvPr>
            <p:ph type="sldNum" sz="quarter"/>
          </p:nvPr>
        </p:nvSpPr>
        <p:spPr/>
        <p:txBody>
          <a:bodyPr rtlCol="0"/>
          <a:lstStyle/>
          <a:p>
            <a:fld id="{EEB93B3C-5EAB-495D-8385-73BD2E8910EB}" type="slidenum">
              <a:t>‹N›</a:t>
            </a:fld>
            <a:endParaRPr lang="en-US" dirty="0"/>
          </a:p>
        </p:txBody>
      </p:sp>
      <p:sp>
        <p:nvSpPr>
          <p:cNvPr id="3" name="Picture Placeholder 4">
            <a:extLst>
              <a:ext uri="{F7218CB6-1F87-41C2-820E-D6D906D8A1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F631D11-993E-4DBD-BD4A-1EFE186072D6}"/>
              </a:ext>
            </a:extLst>
          </p:cNvPr>
          <p:cNvSpPr>
            <a:spLocks noGrp="1"/>
          </p:cNvSpPr>
          <p:nvPr>
            <p:ph type="pic" idx="1"/>
            <p:custDataLst>
              <p:tags r:id="rId1"/>
            </p:custDataLst>
          </p:nvPr>
        </p:nvSpPr>
        <p:spPr>
          <a:xfrm>
            <a:off x="1866900"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D12BD81C-B041-4FA9-9BEC-3DDE8CF647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03DDAAB-51D4-490A-AEC9-F05347FC3334}"/>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
        <p:nvSpPr>
          <p:cNvPr id="5" name="Picture Placeholder 4">
            <a:extLst>
              <a:ext uri="{EFCB8A16-77C5-4224-8446-5A12F3E871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5288C8-D8EC-4008-9196-F19AAE15FEC2}"/>
              </a:ext>
            </a:extLst>
          </p:cNvPr>
          <p:cNvSpPr>
            <a:spLocks noGrp="1"/>
          </p:cNvSpPr>
          <p:nvPr>
            <p:ph type="pic" idx="3"/>
            <p:custDataLst>
              <p:tags r:id="rId2"/>
            </p:custDataLst>
          </p:nvPr>
        </p:nvSpPr>
        <p:spPr>
          <a:xfrm>
            <a:off x="4322839"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20A188A8-29B0-48D1-94F2-6945B77D6C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4922484-E6CF-411E-9807-07D490BBFF0D}"/>
              </a:ext>
            </a:extLst>
          </p:cNvPr>
          <p:cNvSpPr>
            <a:spLocks noGrp="1"/>
          </p:cNvSpPr>
          <p:nvPr>
            <p:ph type="pic" idx="4"/>
            <p:custDataLst>
              <p:tags r:id="rId3"/>
            </p:custDataLst>
          </p:nvPr>
        </p:nvSpPr>
        <p:spPr>
          <a:xfrm>
            <a:off x="6778776"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E9172E4C-ED87-467B-9421-72723789E07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E29666A-B266-454A-A2E0-91B8FB08557B}"/>
              </a:ext>
            </a:extLst>
          </p:cNvPr>
          <p:cNvSpPr>
            <a:spLocks noGrp="1"/>
          </p:cNvSpPr>
          <p:nvPr>
            <p:ph type="pic" idx="5"/>
            <p:custDataLst>
              <p:tags r:id="rId4"/>
            </p:custDataLst>
          </p:nvPr>
        </p:nvSpPr>
        <p:spPr>
          <a:xfrm>
            <a:off x="9234715" y="3004456"/>
            <a:ext cx="2385784" cy="312783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6E446B37-0F2B-473F-9511-F40317AE945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Slide Number Placeholder 2">
            <a:extLst>
              <a:ext uri="{85759A3B-1AC1-4744-8890-DB9519FFDD6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7A1AFE3-D6A2-4582-BF68-AD79C8800AFD}"/>
              </a:ext>
            </a:extLst>
          </p:cNvPr>
          <p:cNvSpPr>
            <a:spLocks noGrp="1"/>
          </p:cNvSpPr>
          <p:nvPr>
            <p:ph type="sldNum" sz="quarter"/>
          </p:nvPr>
        </p:nvSpPr>
        <p:spPr/>
        <p:txBody>
          <a:bodyPr rtlCol="0"/>
          <a:lstStyle/>
          <a:p>
            <a:fld id="{EE2197EF-B4C8-4B6C-93C7-9AAECB56073F}" type="slidenum">
              <a:t>‹N›</a:t>
            </a:fld>
            <a:endParaRPr lang="en-US" dirty="0"/>
          </a:p>
        </p:txBody>
      </p:sp>
      <p:sp>
        <p:nvSpPr>
          <p:cNvPr id="3" name="Title 4">
            <a:extLst>
              <a:ext uri="{833BC76A-7ABB-4020-BDD0-F15F266DBEE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21DB79B-74DA-4419-A1AB-7FB68F210FCA}"/>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
        <p:nvSpPr>
          <p:cNvPr id="4" name="Picture Placeholder 4">
            <a:extLst>
              <a:ext uri="{D0A4818C-F039-43D2-B606-D8DA27ADFF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5F61EEA-FE50-4E39-AE7E-A26E33A61EC4}"/>
              </a:ext>
            </a:extLst>
          </p:cNvPr>
          <p:cNvSpPr>
            <a:spLocks noGrp="1"/>
          </p:cNvSpPr>
          <p:nvPr>
            <p:ph type="pic" idx="2"/>
            <p:custDataLst>
              <p:tags r:id="rId1"/>
            </p:custDataLst>
          </p:nvPr>
        </p:nvSpPr>
        <p:spPr>
          <a:xfrm>
            <a:off x="7649028" y="231865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F68C79D-38B2-4801-9FD7-0AAA87E12B9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E180B7B-40D5-4F26-A308-0DE6E8A21AFD}"/>
              </a:ext>
            </a:extLst>
          </p:cNvPr>
          <p:cNvSpPr>
            <a:spLocks noGrp="1"/>
          </p:cNvSpPr>
          <p:nvPr>
            <p:ph type="pic" idx="3"/>
            <p:custDataLst>
              <p:tags r:id="rId2"/>
            </p:custDataLst>
          </p:nvPr>
        </p:nvSpPr>
        <p:spPr>
          <a:xfrm>
            <a:off x="9971315"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A61FEB7D-652A-4F2B-BDFA-D7B2D584352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8DB98A-1D44-4B15-91F4-BF53B66BB371}"/>
              </a:ext>
            </a:extLst>
          </p:cNvPr>
          <p:cNvSpPr>
            <a:spLocks noGrp="1"/>
          </p:cNvSpPr>
          <p:nvPr>
            <p:ph type="pic" idx="4"/>
            <p:custDataLst>
              <p:tags r:id="rId3"/>
            </p:custDataLst>
          </p:nvPr>
        </p:nvSpPr>
        <p:spPr>
          <a:xfrm>
            <a:off x="9971315" y="0"/>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A3676EA7-55F8-4229-8E65-EA34245A5D3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2CB67DB-B463-4DC8-ACBD-BC74B053AE02}"/>
              </a:ext>
            </a:extLst>
          </p:cNvPr>
          <p:cNvSpPr>
            <a:spLocks noGrp="1"/>
          </p:cNvSpPr>
          <p:nvPr>
            <p:ph type="pic" idx="5"/>
            <p:custDataLst>
              <p:tags r:id="rId4"/>
            </p:custDataLst>
          </p:nvPr>
        </p:nvSpPr>
        <p:spPr>
          <a:xfrm>
            <a:off x="9971313"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AE746561-5F4A-44BD-B700-C55026E6A5B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3DA8E9-85BF-415D-90A9-7197C62ED92B}"/>
              </a:ext>
            </a:extLst>
          </p:cNvPr>
          <p:cNvSpPr>
            <a:spLocks noGrp="1"/>
          </p:cNvSpPr>
          <p:nvPr>
            <p:ph type="pic" idx="6"/>
            <p:custDataLst>
              <p:tags r:id="rId5"/>
            </p:custDataLst>
          </p:nvPr>
        </p:nvSpPr>
        <p:spPr>
          <a:xfrm>
            <a:off x="7649028" y="4637315"/>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6A0F92C2-1671-4F72-9769-C7E4AC02BE6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8822F08-EB4C-4C0B-8D5C-F13FD77E6CFF}"/>
              </a:ext>
            </a:extLst>
          </p:cNvPr>
          <p:cNvSpPr>
            <a:spLocks noGrp="1"/>
          </p:cNvSpPr>
          <p:nvPr>
            <p:ph type="pic" idx="7"/>
            <p:custDataLst>
              <p:tags r:id="rId6"/>
            </p:custDataLst>
          </p:nvPr>
        </p:nvSpPr>
        <p:spPr>
          <a:xfrm>
            <a:off x="5326741" y="2318657"/>
            <a:ext cx="2220685" cy="2220685"/>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A22694F-850C-4AA1-957C-A88ED3B2B5C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Slide Number Placeholder 2">
            <a:extLst>
              <a:ext uri="{221725F1-C45D-481B-B742-97EB764A7B4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98B6D7A-2DAF-4986-86BF-ED54CB483001}"/>
              </a:ext>
            </a:extLst>
          </p:cNvPr>
          <p:cNvSpPr>
            <a:spLocks noGrp="1"/>
          </p:cNvSpPr>
          <p:nvPr>
            <p:ph type="sldNum" sz="quarter"/>
          </p:nvPr>
        </p:nvSpPr>
        <p:spPr/>
        <p:txBody>
          <a:bodyPr rtlCol="0"/>
          <a:lstStyle/>
          <a:p>
            <a:fld id="{4CCD8C8D-4FDD-4166-B66A-41F338A4F515}" type="slidenum">
              <a:t>‹N›</a:t>
            </a:fld>
            <a:endParaRPr lang="en-US" dirty="0"/>
          </a:p>
        </p:txBody>
      </p:sp>
      <p:sp>
        <p:nvSpPr>
          <p:cNvPr id="3" name="Picture Placeholder 4">
            <a:extLst>
              <a:ext uri="{2A10DFF0-04C3-4A40-A8D4-B75F5008862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8B5EA67-A9DB-4BA7-BD6A-99D5A73686B2}"/>
              </a:ext>
            </a:extLst>
          </p:cNvPr>
          <p:cNvSpPr>
            <a:spLocks noGrp="1"/>
          </p:cNvSpPr>
          <p:nvPr>
            <p:ph type="pic" idx="1"/>
            <p:custDataLst>
              <p:tags r:id="rId1"/>
            </p:custDataLst>
          </p:nvPr>
        </p:nvSpPr>
        <p:spPr>
          <a:xfrm>
            <a:off x="18669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70154104-2DC9-4AE1-8D35-434688B59CA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26A512-F6FE-430C-9CBD-7AB177BFBCFC}"/>
              </a:ext>
            </a:extLst>
          </p:cNvPr>
          <p:cNvSpPr>
            <a:spLocks noGrp="1"/>
          </p:cNvSpPr>
          <p:nvPr>
            <p:ph type="pic" idx="2"/>
            <p:custDataLst>
              <p:tags r:id="rId2"/>
            </p:custDataLst>
          </p:nvPr>
        </p:nvSpPr>
        <p:spPr>
          <a:xfrm>
            <a:off x="39433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920274BC-749F-4054-A741-84DA2964575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E949874-254A-40E5-B8E3-7DE7B8BFE2B3}"/>
              </a:ext>
            </a:extLst>
          </p:cNvPr>
          <p:cNvSpPr>
            <a:spLocks noGrp="1"/>
          </p:cNvSpPr>
          <p:nvPr>
            <p:ph type="pic" idx="3"/>
            <p:custDataLst>
              <p:tags r:id="rId3"/>
            </p:custDataLst>
          </p:nvPr>
        </p:nvSpPr>
        <p:spPr>
          <a:xfrm>
            <a:off x="601980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F45FADFF-CA48-4D50-B9A0-ABDE24270F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6CDA62-64E2-4C81-9776-8C804D8FA454}"/>
              </a:ext>
            </a:extLst>
          </p:cNvPr>
          <p:cNvSpPr>
            <a:spLocks noGrp="1"/>
          </p:cNvSpPr>
          <p:nvPr>
            <p:ph type="pic" idx="4"/>
            <p:custDataLst>
              <p:tags r:id="rId4"/>
            </p:custDataLst>
          </p:nvPr>
        </p:nvSpPr>
        <p:spPr>
          <a:xfrm>
            <a:off x="8096251"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870C14CF-EE12-4235-93B8-D847F9DE0D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9626DA9-77D8-49F6-A514-D24EFCA67C21}"/>
              </a:ext>
            </a:extLst>
          </p:cNvPr>
          <p:cNvSpPr>
            <a:spLocks noGrp="1"/>
          </p:cNvSpPr>
          <p:nvPr>
            <p:ph type="pic" idx="5"/>
            <p:custDataLst>
              <p:tags r:id="rId5"/>
            </p:custDataLst>
          </p:nvPr>
        </p:nvSpPr>
        <p:spPr>
          <a:xfrm>
            <a:off x="10172700" y="1181101"/>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Title 4">
            <a:extLst>
              <a:ext uri="{62BBA132-3919-44BF-99B5-514871694E5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E02F600-1193-496A-B842-6E4E1A82776B}"/>
              </a:ext>
            </a:extLst>
          </p:cNvPr>
          <p:cNvSpPr>
            <a:spLocks noGrp="1"/>
          </p:cNvSpPr>
          <p:nvPr>
            <p:ph type="title" idx="6"/>
          </p:nvPr>
        </p:nvSpPr>
        <p:spPr>
          <a:xfrm>
            <a:off x="1866900" y="4653724"/>
            <a:ext cx="4229100" cy="1621619"/>
          </a:xfrm>
        </p:spPr>
        <p:txBody>
          <a:bodyPr rtlCol="0"/>
          <a:lstStyle>
            <a:lvl1pPr lvl="0">
              <a:defRPr lang="en-US" sz="3600" dirty="0"/>
            </a:lvl1pPr>
          </a:lstStyle>
          <a:p>
            <a:r>
              <a:rPr lang="en-US" dirty="0"/>
              <a:t>CLICK TO EDIT MASTER TITLE STYLE</a:t>
            </a:r>
          </a:p>
        </p:txBody>
      </p:sp>
    </p:spTree>
    <p:extLst>
      <p:ext uri="{3087DAA9-BA6E-4D5E-8327-E5A9D34A57F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Slide Number Placeholder 2">
            <a:extLst>
              <a:ext uri="{70BDD83C-7B45-4920-B31C-95B1D832860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9B7BA52-D70D-43C7-81A6-EBE5F6797F5D}"/>
              </a:ext>
            </a:extLst>
          </p:cNvPr>
          <p:cNvSpPr>
            <a:spLocks noGrp="1"/>
          </p:cNvSpPr>
          <p:nvPr>
            <p:ph type="sldNum" sz="quarter"/>
          </p:nvPr>
        </p:nvSpPr>
        <p:spPr/>
        <p:txBody>
          <a:bodyPr rtlCol="0"/>
          <a:lstStyle/>
          <a:p>
            <a:fld id="{6B88C1FF-4852-4BB5-A92C-FC2791C88435}" type="slidenum">
              <a:t>‹N›</a:t>
            </a:fld>
            <a:endParaRPr lang="en-US" dirty="0"/>
          </a:p>
        </p:txBody>
      </p:sp>
      <p:sp>
        <p:nvSpPr>
          <p:cNvPr id="3" name="Picture Placeholder 4">
            <a:extLst>
              <a:ext uri="{9C108682-43F9-4BA9-97DE-7DDC47A033E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7254BF-092D-46F5-88C2-A8454F619F83}"/>
              </a:ext>
            </a:extLst>
          </p:cNvPr>
          <p:cNvSpPr>
            <a:spLocks noGrp="1"/>
          </p:cNvSpPr>
          <p:nvPr>
            <p:ph type="pic" idx="1"/>
            <p:custDataLst>
              <p:tags r:id="rId1"/>
            </p:custDataLst>
          </p:nvPr>
        </p:nvSpPr>
        <p:spPr>
          <a:xfrm>
            <a:off x="1866900"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E6AE512B-E94E-4071-9EE8-2750E64DB8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59CA478-4289-4ECB-8B38-16234ADE05BD}"/>
              </a:ext>
            </a:extLst>
          </p:cNvPr>
          <p:cNvSpPr>
            <a:spLocks noGrp="1"/>
          </p:cNvSpPr>
          <p:nvPr>
            <p:ph type="pic" idx="2"/>
            <p:custDataLst>
              <p:tags r:id="rId2"/>
            </p:custDataLst>
          </p:nvPr>
        </p:nvSpPr>
        <p:spPr>
          <a:xfrm>
            <a:off x="4890408"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1B1BCDB6-664A-4950-AAEE-045BD087C7C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B3AF9C7-D8B1-4467-8087-85E4F1E919F5}"/>
              </a:ext>
            </a:extLst>
          </p:cNvPr>
          <p:cNvSpPr>
            <a:spLocks noGrp="1"/>
          </p:cNvSpPr>
          <p:nvPr>
            <p:ph type="pic" idx="3"/>
            <p:custDataLst>
              <p:tags r:id="rId3"/>
            </p:custDataLst>
          </p:nvPr>
        </p:nvSpPr>
        <p:spPr>
          <a:xfrm>
            <a:off x="7913914" y="2621644"/>
            <a:ext cx="2139041" cy="2139041"/>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Title 4">
            <a:extLst>
              <a:ext uri="{293FDECA-1330-4FFA-872D-2EA6F3AA5BC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7109188-CF4C-41F5-AE46-35AC0D3B2776}"/>
              </a:ext>
            </a:extLst>
          </p:cNvPr>
          <p:cNvSpPr>
            <a:spLocks noGrp="1"/>
          </p:cNvSpPr>
          <p:nvPr>
            <p:ph type="title" idx="4"/>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2788A612-0551-4C39-BA16-947D203E962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9_Custom Layout">
    <p:spTree>
      <p:nvGrpSpPr>
        <p:cNvPr id="1" name=""/>
        <p:cNvGrpSpPr/>
        <p:nvPr/>
      </p:nvGrpSpPr>
      <p:grpSpPr>
        <a:xfrm>
          <a:off x="0" y="0"/>
          <a:ext cx="0" cy="0"/>
          <a:chOff x="0" y="0"/>
          <a:chExt cx="0" cy="0"/>
        </a:xfrm>
      </p:grpSpPr>
      <p:sp>
        <p:nvSpPr>
          <p:cNvPr id="2" name="Slide Number Placeholder 2">
            <a:extLst>
              <a:ext uri="{2B3FAE66-77CB-440F-BF5D-7CB33323911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56C84BF-1807-4D22-8AA1-C5FB1A80272A}"/>
              </a:ext>
            </a:extLst>
          </p:cNvPr>
          <p:cNvSpPr>
            <a:spLocks noGrp="1"/>
          </p:cNvSpPr>
          <p:nvPr>
            <p:ph type="sldNum" sz="quarter"/>
          </p:nvPr>
        </p:nvSpPr>
        <p:spPr/>
        <p:txBody>
          <a:bodyPr rtlCol="0"/>
          <a:lstStyle/>
          <a:p>
            <a:fld id="{CA400447-AA9A-4F54-9244-8C029A7B4BCA}" type="slidenum">
              <a:t>‹N›</a:t>
            </a:fld>
            <a:endParaRPr lang="en-US" dirty="0"/>
          </a:p>
        </p:txBody>
      </p:sp>
      <p:sp>
        <p:nvSpPr>
          <p:cNvPr id="3" name="Picture Placeholder 4">
            <a:extLst>
              <a:ext uri="{24F08024-2CD8-43B2-989F-9D630E1653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F62133-41B6-43EB-87FE-48D942D1C2E8}"/>
              </a:ext>
            </a:extLst>
          </p:cNvPr>
          <p:cNvSpPr>
            <a:spLocks noGrp="1"/>
          </p:cNvSpPr>
          <p:nvPr>
            <p:ph type="pic" idx="1"/>
            <p:custDataLst>
              <p:tags r:id="rId1"/>
            </p:custDataLst>
          </p:nvPr>
        </p:nvSpPr>
        <p:spPr>
          <a:xfrm>
            <a:off x="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Picture Placeholder 4">
            <a:extLst>
              <a:ext uri="{37F54254-8482-4AF6-8E9F-CEADC0086A4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2439CA1-4E8B-4278-BD29-A51FD28838DC}"/>
              </a:ext>
            </a:extLst>
          </p:cNvPr>
          <p:cNvSpPr>
            <a:spLocks noGrp="1"/>
          </p:cNvSpPr>
          <p:nvPr>
            <p:ph type="pic" idx="2"/>
            <p:custDataLst>
              <p:tags r:id="rId2"/>
            </p:custDataLst>
          </p:nvPr>
        </p:nvSpPr>
        <p:spPr>
          <a:xfrm>
            <a:off x="306009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83BB6044-1CF4-41DA-8373-409692650A7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1D4198B-81D4-4766-BC38-BBE157ECD47F}"/>
              </a:ext>
            </a:extLst>
          </p:cNvPr>
          <p:cNvSpPr>
            <a:spLocks noGrp="1"/>
          </p:cNvSpPr>
          <p:nvPr>
            <p:ph type="pic" idx="3"/>
            <p:custDataLst>
              <p:tags r:id="rId3"/>
            </p:custDataLst>
          </p:nvPr>
        </p:nvSpPr>
        <p:spPr>
          <a:xfrm>
            <a:off x="6120190"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CCFA70A-42BE-4553-A200-74E6154D814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CFABD51-A6C7-4DD7-B7B5-03B923BE310B}"/>
              </a:ext>
            </a:extLst>
          </p:cNvPr>
          <p:cNvSpPr>
            <a:spLocks noGrp="1"/>
          </p:cNvSpPr>
          <p:nvPr>
            <p:ph type="pic" idx="4"/>
            <p:custDataLst>
              <p:tags r:id="rId4"/>
            </p:custDataLst>
          </p:nvPr>
        </p:nvSpPr>
        <p:spPr>
          <a:xfrm>
            <a:off x="9180285" y="1"/>
            <a:ext cx="3011714" cy="6857998"/>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758BA995-6F28-4E25-BAF5-2111A853B11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Slide Number Placeholder 2">
            <a:extLst>
              <a:ext uri="{15490521-F60F-4957-802B-B8374793A1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084D5E3-BB13-4289-BE6F-C83E2CBFDDEE}"/>
              </a:ext>
            </a:extLst>
          </p:cNvPr>
          <p:cNvSpPr>
            <a:spLocks noGrp="1"/>
          </p:cNvSpPr>
          <p:nvPr>
            <p:ph type="sldNum" sz="quarter"/>
          </p:nvPr>
        </p:nvSpPr>
        <p:spPr/>
        <p:txBody>
          <a:bodyPr rtlCol="0"/>
          <a:lstStyle/>
          <a:p>
            <a:fld id="{D053E90D-965B-42C1-8424-37C0D8C3BA94}" type="slidenum">
              <a:t>‹N›</a:t>
            </a:fld>
            <a:endParaRPr lang="en-US" dirty="0"/>
          </a:p>
        </p:txBody>
      </p:sp>
      <p:sp>
        <p:nvSpPr>
          <p:cNvPr id="3" name="Picture Placeholder 4">
            <a:extLst>
              <a:ext uri="{965D433F-58FF-421E-8D89-CA641CBF82E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944F7F-B78B-4399-B220-719F2BCDF505}"/>
              </a:ext>
            </a:extLst>
          </p:cNvPr>
          <p:cNvSpPr>
            <a:spLocks noGrp="1"/>
          </p:cNvSpPr>
          <p:nvPr>
            <p:ph type="pic" idx="1"/>
            <p:custDataLst>
              <p:tags r:id="rId1"/>
            </p:custDataLst>
          </p:nvPr>
        </p:nvSpPr>
        <p:spPr>
          <a:xfrm>
            <a:off x="990600" y="1181100"/>
            <a:ext cx="7326085"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C6D5EF7-3975-4ED9-AF7B-EFC715D459C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Slide Number Placeholder 2">
            <a:extLst>
              <a:ext uri="{94373913-D7C1-4EA0-A264-27CF5BF452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2F7337-96CE-4676-85B2-6E0793973F03}"/>
              </a:ext>
            </a:extLst>
          </p:cNvPr>
          <p:cNvSpPr>
            <a:spLocks noGrp="1"/>
          </p:cNvSpPr>
          <p:nvPr>
            <p:ph type="sldNum" sz="quarter"/>
          </p:nvPr>
        </p:nvSpPr>
        <p:spPr/>
        <p:txBody>
          <a:bodyPr rtlCol="0"/>
          <a:lstStyle/>
          <a:p>
            <a:fld id="{D87AF14E-0753-4568-8A74-6B3640268569}" type="slidenum">
              <a:t>‹N›</a:t>
            </a:fld>
            <a:endParaRPr lang="en-US" dirty="0"/>
          </a:p>
        </p:txBody>
      </p:sp>
      <p:sp>
        <p:nvSpPr>
          <p:cNvPr id="3" name="Picture Placeholder 4">
            <a:extLst>
              <a:ext uri="{F93F35E8-1F87-4C71-A6DF-59C305D1CE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F30AC32-FE41-4025-81F9-FBB4F29B3E35}"/>
              </a:ext>
            </a:extLst>
          </p:cNvPr>
          <p:cNvSpPr>
            <a:spLocks noGrp="1"/>
          </p:cNvSpPr>
          <p:nvPr>
            <p:ph type="pic" idx="1"/>
            <p:custDataLst>
              <p:tags r:id="rId1"/>
            </p:custDataLst>
          </p:nvPr>
        </p:nvSpPr>
        <p:spPr>
          <a:xfrm>
            <a:off x="0" y="0"/>
            <a:ext cx="4361542"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Rectangle 5">
            <a:extLst>
              <a:ext uri="{459BF34F-4A40-4D17-BAE1-56823497573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E527992-4A94-42B3-8748-5C3E5E3D8C98}"/>
              </a:ext>
            </a:extLst>
          </p:cNvPr>
          <p:cNvSpPr/>
          <p:nvPr userDrawn="1"/>
        </p:nvSpPr>
        <p:spPr>
          <a:xfrm>
            <a:off x="4361542" y="-1"/>
            <a:ext cx="2227943" cy="6865257"/>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45408E35-66A9-4012-87B4-60689163867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4E768AC-66F9-4832-9501-D86A948CBFA8}"/>
              </a:ext>
            </a:extLst>
          </p:cNvPr>
          <p:cNvSpPr>
            <a:spLocks noGrp="1"/>
          </p:cNvSpPr>
          <p:nvPr>
            <p:ph type="title" idx="2"/>
          </p:nvPr>
        </p:nvSpPr>
        <p:spPr>
          <a:xfrm>
            <a:off x="7391400" y="1000025"/>
            <a:ext cx="4229100" cy="1621619"/>
          </a:xfrm>
        </p:spPr>
        <p:txBody>
          <a:bodyPr rtlCol="0"/>
          <a:lstStyle>
            <a:lvl1pPr lvl="0">
              <a:defRPr lang="en-US" sz="3600" dirty="0"/>
            </a:lvl1pPr>
          </a:lstStyle>
          <a:p>
            <a:r>
              <a:rPr lang="en-US" dirty="0"/>
              <a:t>CLICK TO EDIT MASTER TITLE STYLE</a:t>
            </a:r>
          </a:p>
        </p:txBody>
      </p:sp>
    </p:spTree>
    <p:extLst>
      <p:ext uri="{790A2011-045A-4CEA-BDFD-E9A748488E1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Slide Number Placeholder 2">
            <a:extLst>
              <a:ext uri="{2591699D-C3B8-4197-A032-A4DC5593F30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142A418-6D91-43D0-834C-BDB35D65C602}"/>
              </a:ext>
            </a:extLst>
          </p:cNvPr>
          <p:cNvSpPr>
            <a:spLocks noGrp="1"/>
          </p:cNvSpPr>
          <p:nvPr>
            <p:ph type="sldNum" sz="quarter"/>
          </p:nvPr>
        </p:nvSpPr>
        <p:spPr/>
        <p:txBody>
          <a:bodyPr rtlCol="0"/>
          <a:lstStyle/>
          <a:p>
            <a:fld id="{5E68F616-E5A9-4D2C-8253-DEA75582A80A}" type="slidenum">
              <a:t>‹N›</a:t>
            </a:fld>
            <a:endParaRPr lang="en-US" dirty="0"/>
          </a:p>
        </p:txBody>
      </p:sp>
      <p:sp>
        <p:nvSpPr>
          <p:cNvPr id="3" name="Picture Placeholder 4">
            <a:extLst>
              <a:ext uri="{E2799B64-5C0E-4244-947A-17599332034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30A7342-0880-4934-AD58-400A6EF67BC1}"/>
              </a:ext>
            </a:extLst>
          </p:cNvPr>
          <p:cNvSpPr>
            <a:spLocks noGrp="1"/>
          </p:cNvSpPr>
          <p:nvPr>
            <p:ph type="pic" idx="1"/>
            <p:custDataLst>
              <p:tags r:id="rId1"/>
            </p:custDataLst>
          </p:nvPr>
        </p:nvSpPr>
        <p:spPr>
          <a:xfrm>
            <a:off x="990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74369B18-60D6-4C51-A700-CFE6E0FBAAA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DCEF9A-6EC0-4C80-868F-04A95AA353F5}"/>
              </a:ext>
            </a:extLst>
          </p:cNvPr>
          <p:cNvSpPr>
            <a:spLocks noGrp="1"/>
          </p:cNvSpPr>
          <p:nvPr>
            <p:ph type="title" idx="2"/>
          </p:nvPr>
        </p:nvSpPr>
        <p:spPr>
          <a:xfrm>
            <a:off x="6531429" y="1000025"/>
            <a:ext cx="5089071" cy="1621619"/>
          </a:xfrm>
        </p:spPr>
        <p:txBody>
          <a:bodyPr rtlCol="0"/>
          <a:lstStyle>
            <a:lvl1pPr lvl="0">
              <a:defRPr lang="en-US" sz="3600" dirty="0"/>
            </a:lvl1pPr>
          </a:lstStyle>
          <a:p>
            <a:r>
              <a:rPr lang="en-US" dirty="0"/>
              <a:t>CLICK TO EDIT MASTER TITLE STYLE</a:t>
            </a:r>
          </a:p>
        </p:txBody>
      </p:sp>
    </p:spTree>
    <p:extLst>
      <p:ext uri="{28D82BE4-6010-4A69-B271-221D6855CBC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Slide Number Placeholder 2">
            <a:extLst>
              <a:ext uri="{36964B8D-D92E-4245-A596-5265260223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26D70A6-75C0-49B7-901A-1271FD7ED65B}"/>
              </a:ext>
            </a:extLst>
          </p:cNvPr>
          <p:cNvSpPr>
            <a:spLocks noGrp="1"/>
          </p:cNvSpPr>
          <p:nvPr>
            <p:ph type="sldNum" sz="quarter"/>
          </p:nvPr>
        </p:nvSpPr>
        <p:spPr/>
        <p:txBody>
          <a:bodyPr rtlCol="0"/>
          <a:lstStyle/>
          <a:p>
            <a:fld id="{E728D38A-8AE5-4832-BB4F-706F31AFE9AD}" type="slidenum">
              <a:t>‹N›</a:t>
            </a:fld>
            <a:endParaRPr lang="en-US" dirty="0"/>
          </a:p>
        </p:txBody>
      </p:sp>
      <p:sp>
        <p:nvSpPr>
          <p:cNvPr id="3" name="Picture Placeholder 4">
            <a:extLst>
              <a:ext uri="{74979793-EC93-46EC-B10D-CDD2C0D2B0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5F81B0F-C336-447D-9669-CB5C63522B7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2004F7A1-D840-44BB-8D74-3B661B87F31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728FF6-47A8-4938-955A-186B63461977}"/>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CF46D3A-8637-4B69-A259-5D824D316BEF}" type="slidenum">
              <a:t>‹N›</a:t>
            </a:fld>
            <a:endParaRPr lang="en-US" dirty="0"/>
          </a:p>
        </p:txBody>
      </p:sp>
    </p:spTree>
    <p:extLst>
      <p:ext uri="{988F601B-DFD3-47A9-81BA-2133DEED8FB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3_Custom Layout">
    <p:spTree>
      <p:nvGrpSpPr>
        <p:cNvPr id="1" name=""/>
        <p:cNvGrpSpPr/>
        <p:nvPr/>
      </p:nvGrpSpPr>
      <p:grpSpPr>
        <a:xfrm>
          <a:off x="0" y="0"/>
          <a:ext cx="0" cy="0"/>
          <a:chOff x="0" y="0"/>
          <a:chExt cx="0" cy="0"/>
        </a:xfrm>
      </p:grpSpPr>
      <p:sp>
        <p:nvSpPr>
          <p:cNvPr id="2" name="Slide Number Placeholder 2">
            <a:extLst>
              <a:ext uri="{5BF4C550-C72B-42EA-9BE7-B7026BE9BAF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5D901F-1E48-4DDD-9279-437CE82E0615}"/>
              </a:ext>
            </a:extLst>
          </p:cNvPr>
          <p:cNvSpPr>
            <a:spLocks noGrp="1"/>
          </p:cNvSpPr>
          <p:nvPr>
            <p:ph type="sldNum" sz="quarter"/>
          </p:nvPr>
        </p:nvSpPr>
        <p:spPr/>
        <p:txBody>
          <a:bodyPr rtlCol="0"/>
          <a:lstStyle/>
          <a:p>
            <a:fld id="{EB871BA0-8B56-4E4F-A49B-B04AFB868842}" type="slidenum">
              <a:t>‹N›</a:t>
            </a:fld>
            <a:endParaRPr lang="en-US" dirty="0"/>
          </a:p>
        </p:txBody>
      </p:sp>
      <p:sp>
        <p:nvSpPr>
          <p:cNvPr id="3" name="Picture Placeholder 4">
            <a:extLst>
              <a:ext uri="{E1A122A5-94E4-4E8F-A32C-FA0477659C9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CC5D553-1A1A-4591-B164-EEDA3018784B}"/>
              </a:ext>
            </a:extLst>
          </p:cNvPr>
          <p:cNvSpPr>
            <a:spLocks noGrp="1"/>
          </p:cNvSpPr>
          <p:nvPr>
            <p:ph type="pic" idx="1"/>
            <p:custDataLst>
              <p:tags r:id="rId1"/>
            </p:custDataLst>
          </p:nvPr>
        </p:nvSpPr>
        <p:spPr>
          <a:xfrm>
            <a:off x="990600" y="0"/>
            <a:ext cx="3080467"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FE4AC098-5159-4A87-A454-9E9240E46A6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Slide Number Placeholder 2">
            <a:extLst>
              <a:ext uri="{4E0D2C83-9926-4F26-9EF4-CA23E8CE52A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C645307-A3FD-4DAC-93B9-9665E666936F}"/>
              </a:ext>
            </a:extLst>
          </p:cNvPr>
          <p:cNvSpPr>
            <a:spLocks noGrp="1"/>
          </p:cNvSpPr>
          <p:nvPr>
            <p:ph type="sldNum" sz="quarter"/>
          </p:nvPr>
        </p:nvSpPr>
        <p:spPr/>
        <p:txBody>
          <a:bodyPr rtlCol="0"/>
          <a:lstStyle/>
          <a:p>
            <a:fld id="{D9A17EDA-ECC0-4627-BC2A-ADF8B65D6043}" type="slidenum">
              <a:t>‹N›</a:t>
            </a:fld>
            <a:endParaRPr lang="en-US" dirty="0"/>
          </a:p>
        </p:txBody>
      </p:sp>
      <p:sp>
        <p:nvSpPr>
          <p:cNvPr id="3" name="Picture Placeholder 4">
            <a:extLst>
              <a:ext uri="{D090D4B4-800D-4C4F-957A-666567ADE85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881B5A0-5017-4597-A808-0F86F04E5238}"/>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24E62798-828E-43B5-B262-9A29F9A2E58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513553-8D3B-47F8-9E54-D8199895666C}"/>
              </a:ext>
            </a:extLst>
          </p:cNvPr>
          <p:cNvSpPr>
            <a:spLocks noGrp="1"/>
          </p:cNvSpPr>
          <p:nvPr>
            <p:ph type="title" idx="2"/>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3F6577DE-F399-4EA3-8B28-280CD4A3E5F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2" name="Slide Number Placeholder 2">
            <a:extLst>
              <a:ext uri="{02C976FB-30C5-4AC8-A1C1-950666C453F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D7051AA-B9F8-448B-ADA0-8BE2559668E4}"/>
              </a:ext>
            </a:extLst>
          </p:cNvPr>
          <p:cNvSpPr>
            <a:spLocks noGrp="1"/>
          </p:cNvSpPr>
          <p:nvPr>
            <p:ph type="sldNum" sz="quarter"/>
          </p:nvPr>
        </p:nvSpPr>
        <p:spPr/>
        <p:txBody>
          <a:bodyPr rtlCol="0"/>
          <a:lstStyle/>
          <a:p>
            <a:fld id="{24399013-95C2-4151-B6B7-8F959C66B467}" type="slidenum">
              <a:t>‹N›</a:t>
            </a:fld>
            <a:endParaRPr lang="en-US" dirty="0"/>
          </a:p>
        </p:txBody>
      </p:sp>
      <p:sp>
        <p:nvSpPr>
          <p:cNvPr id="3" name="Picture Placeholder 4">
            <a:extLst>
              <a:ext uri="{3DA26580-E612-4359-B3AC-375EB36ECAC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1A0EC12-BC59-4B6F-87B2-C55EEB97B3F2}"/>
              </a:ext>
            </a:extLst>
          </p:cNvPr>
          <p:cNvSpPr>
            <a:spLocks noGrp="1"/>
          </p:cNvSpPr>
          <p:nvPr>
            <p:ph type="pic" idx="1"/>
            <p:custDataLst>
              <p:tags r:id="rId1"/>
            </p:custDataLst>
          </p:nvPr>
        </p:nvSpPr>
        <p:spPr>
          <a:xfrm>
            <a:off x="7086600" y="0"/>
            <a:ext cx="51054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88669297-FC0B-422B-9790-D679736F6B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3715429-1996-4970-9970-29E5557A89F7}"/>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05B03EB-60A5-480C-B3C5-536A679CEED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Slide Number Placeholder 2">
            <a:extLst>
              <a:ext uri="{32F07F9F-F585-4DB8-91AB-D66E1D49FB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5229C2F-0B99-4B4B-911C-89660CCB1AE5}"/>
              </a:ext>
            </a:extLst>
          </p:cNvPr>
          <p:cNvSpPr>
            <a:spLocks noGrp="1"/>
          </p:cNvSpPr>
          <p:nvPr>
            <p:ph type="sldNum" sz="quarter"/>
          </p:nvPr>
        </p:nvSpPr>
        <p:spPr/>
        <p:txBody>
          <a:bodyPr rtlCol="0"/>
          <a:lstStyle/>
          <a:p>
            <a:fld id="{5FCABFB2-1D98-487F-A4BC-EA87520FB702}" type="slidenum">
              <a:t>‹N›</a:t>
            </a:fld>
            <a:endParaRPr lang="en-US" dirty="0"/>
          </a:p>
        </p:txBody>
      </p:sp>
      <p:sp>
        <p:nvSpPr>
          <p:cNvPr id="3" name="Picture Placeholder 4">
            <a:extLst>
              <a:ext uri="{C35A5C33-2A1D-486C-87ED-664A3F54E0B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DE19AE2-A630-450E-B255-9B72C1048709}"/>
              </a:ext>
            </a:extLst>
          </p:cNvPr>
          <p:cNvSpPr>
            <a:spLocks noGrp="1"/>
          </p:cNvSpPr>
          <p:nvPr>
            <p:ph type="pic" idx="1"/>
            <p:custDataLst>
              <p:tags r:id="rId1"/>
            </p:custDataLst>
          </p:nvPr>
        </p:nvSpPr>
        <p:spPr>
          <a:xfrm>
            <a:off x="3699328" y="1181100"/>
            <a:ext cx="4793343" cy="56769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Title 4">
            <a:extLst>
              <a:ext uri="{1C2129C3-D2CF-4002-BE93-43564F5F88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36CD3C2-48B3-4572-BBCD-EE21DF04FC98}"/>
              </a:ext>
            </a:extLst>
          </p:cNvPr>
          <p:cNvSpPr>
            <a:spLocks noGrp="1"/>
          </p:cNvSpPr>
          <p:nvPr>
            <p:ph type="title" idx="2"/>
          </p:nvPr>
        </p:nvSpPr>
        <p:spPr>
          <a:xfrm>
            <a:off x="1866900" y="1767466"/>
            <a:ext cx="4229100" cy="1857123"/>
          </a:xfrm>
        </p:spPr>
        <p:txBody>
          <a:bodyPr rtlCol="0"/>
          <a:lstStyle/>
          <a:p>
            <a:r>
              <a:rPr lang="en-US" dirty="0"/>
              <a:t>CLICK TO EDIT MASTER TITLE STYLE</a:t>
            </a:r>
          </a:p>
        </p:txBody>
      </p:sp>
      <p:sp>
        <p:nvSpPr>
          <p:cNvPr id="5" name="Picture Placeholder 4">
            <a:extLst>
              <a:ext uri="{A096E075-A1F2-40DF-B13B-52C9258DA8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06959B-770D-4FD9-818E-D8B7CC305077}"/>
              </a:ext>
            </a:extLst>
          </p:cNvPr>
          <p:cNvSpPr>
            <a:spLocks noGrp="1"/>
          </p:cNvSpPr>
          <p:nvPr>
            <p:ph type="pic" idx="3"/>
            <p:custDataLst>
              <p:tags r:id="rId2"/>
            </p:custDataLst>
          </p:nvPr>
        </p:nvSpPr>
        <p:spPr>
          <a:xfrm>
            <a:off x="9927771"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E37C9632-EEEF-40AE-A7B5-1302F1740B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A3C643-16F8-4CBD-A946-AAD13BC126C1}"/>
              </a:ext>
            </a:extLst>
          </p:cNvPr>
          <p:cNvSpPr>
            <a:spLocks noGrp="1"/>
          </p:cNvSpPr>
          <p:nvPr>
            <p:ph type="pic" idx="4"/>
            <p:custDataLst>
              <p:tags r:id="rId3"/>
            </p:custDataLst>
          </p:nvPr>
        </p:nvSpPr>
        <p:spPr>
          <a:xfrm>
            <a:off x="7531099" y="1848660"/>
            <a:ext cx="2264228" cy="243305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5AC169C4-C34A-470E-9557-1976381DF43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Slide Number Placeholder 2">
            <a:extLst>
              <a:ext uri="{E2D8A58F-32B8-4462-9196-D18DD93615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E9C6388-F2C7-4206-8F3C-E6A385DD8D82}"/>
              </a:ext>
            </a:extLst>
          </p:cNvPr>
          <p:cNvSpPr>
            <a:spLocks noGrp="1"/>
          </p:cNvSpPr>
          <p:nvPr>
            <p:ph type="sldNum" sz="quarter"/>
          </p:nvPr>
        </p:nvSpPr>
        <p:spPr/>
        <p:txBody>
          <a:bodyPr rtlCol="0"/>
          <a:lstStyle/>
          <a:p>
            <a:fld id="{115B7C06-3262-4E56-953A-C8E2C92EB933}" type="slidenum">
              <a:t>‹N›</a:t>
            </a:fld>
            <a:endParaRPr lang="en-US" dirty="0"/>
          </a:p>
        </p:txBody>
      </p:sp>
      <p:sp>
        <p:nvSpPr>
          <p:cNvPr id="3" name="Picture Placeholder 4">
            <a:extLst>
              <a:ext uri="{39756A72-16A3-4674-80FF-415E7F300D2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B5A09-E1D7-42FF-9FE9-7EC151177503}"/>
              </a:ext>
            </a:extLst>
          </p:cNvPr>
          <p:cNvSpPr>
            <a:spLocks noGrp="1"/>
          </p:cNvSpPr>
          <p:nvPr>
            <p:ph type="pic" idx="1"/>
            <p:custDataLst>
              <p:tags r:id="rId1"/>
            </p:custDataLst>
          </p:nvPr>
        </p:nvSpPr>
        <p:spPr>
          <a:xfrm>
            <a:off x="1866900" y="1181100"/>
            <a:ext cx="1406070" cy="1406070"/>
          </a:xfrm>
          <a:prstGeom prst="ellipse">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Oval 5">
            <a:extLst>
              <a:ext uri="{7DB3B92B-C536-4DD5-BA18-4F866553967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2D2AB14-209B-46ED-A86B-7D3D932A9DFA}"/>
              </a:ext>
            </a:extLst>
          </p:cNvPr>
          <p:cNvSpPr/>
          <p:nvPr userDrawn="1"/>
        </p:nvSpPr>
        <p:spPr>
          <a:xfrm>
            <a:off x="1448707" y="762906"/>
            <a:ext cx="2242457" cy="2242457"/>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676F3AC9-75A3-4B1A-8770-69280231182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Slide Number Placeholder 2">
            <a:extLst>
              <a:ext uri="{0BDF6F3B-0C34-41E8-AE8B-68E517473B8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AB206C2-9BEC-4C71-9102-FB21CFC10A2C}"/>
              </a:ext>
            </a:extLst>
          </p:cNvPr>
          <p:cNvSpPr>
            <a:spLocks noGrp="1"/>
          </p:cNvSpPr>
          <p:nvPr>
            <p:ph type="sldNum" sz="quarter"/>
          </p:nvPr>
        </p:nvSpPr>
        <p:spPr/>
        <p:txBody>
          <a:bodyPr rtlCol="0"/>
          <a:lstStyle/>
          <a:p>
            <a:fld id="{CDBECCDD-11CD-4507-BCE7-41D804560AE1}" type="slidenum">
              <a:t>‹N›</a:t>
            </a:fld>
            <a:endParaRPr lang="en-US" dirty="0"/>
          </a:p>
        </p:txBody>
      </p:sp>
      <p:sp>
        <p:nvSpPr>
          <p:cNvPr id="3" name="Title 4">
            <a:extLst>
              <a:ext uri="{5EC376E0-2C3E-4F63-9CF0-DDF9F3BC452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83791E8-AAB9-4655-89DF-C87F6926CF0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86A7E50-C3B8-4318-816B-EED685F4442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8673AC9-A669-43CC-9981-7084190C2646}"/>
              </a:ext>
            </a:extLst>
          </p:cNvPr>
          <p:cNvSpPr>
            <a:spLocks noGrp="1"/>
          </p:cNvSpPr>
          <p:nvPr>
            <p:ph type="pic" idx="2"/>
            <p:custDataLst>
              <p:tags r:id="rId1"/>
            </p:custDataLst>
          </p:nvPr>
        </p:nvSpPr>
        <p:spPr>
          <a:xfrm>
            <a:off x="0" y="2358570"/>
            <a:ext cx="12192000" cy="4499429"/>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1A8C9D5-04D4-40A8-B9E5-D2278B55955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Slide Number Placeholder 2">
            <a:extLst>
              <a:ext uri="{145212B6-476C-4713-A606-D13E09C7E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29351F1-8391-415A-8170-1AC8DB5FD061}"/>
              </a:ext>
            </a:extLst>
          </p:cNvPr>
          <p:cNvSpPr>
            <a:spLocks noGrp="1"/>
          </p:cNvSpPr>
          <p:nvPr>
            <p:ph type="sldNum" sz="quarter"/>
          </p:nvPr>
        </p:nvSpPr>
        <p:spPr/>
        <p:txBody>
          <a:bodyPr rtlCol="0"/>
          <a:lstStyle/>
          <a:p>
            <a:fld id="{41DEADD7-DB44-44B7-A04B-992F9BFCD33F}" type="slidenum">
              <a:t>‹N›</a:t>
            </a:fld>
            <a:endParaRPr lang="en-US" dirty="0"/>
          </a:p>
        </p:txBody>
      </p:sp>
      <p:sp>
        <p:nvSpPr>
          <p:cNvPr id="3" name="Title 4">
            <a:extLst>
              <a:ext uri="{016C1C25-F218-4C85-A2F9-970B0BD7FE2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7DE029D-6312-48AE-A39A-612F0B26BC04}"/>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AEFFE6B2-48FD-466C-BE32-A481FD39ABE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A2B550B-7AE2-4ADE-91C2-DF93BF6D369E}"/>
              </a:ext>
            </a:extLst>
          </p:cNvPr>
          <p:cNvSpPr>
            <a:spLocks noGrp="1"/>
          </p:cNvSpPr>
          <p:nvPr>
            <p:ph type="pic" idx="2"/>
            <p:custDataLst>
              <p:tags r:id="rId1"/>
            </p:custDataLst>
          </p:nvPr>
        </p:nvSpPr>
        <p:spPr>
          <a:xfrm>
            <a:off x="18669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5A213FAC-3FCC-4AA7-AB14-EF44C2EF78C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F0C2D77-82DD-4B1C-B167-7A61AB078375}"/>
              </a:ext>
            </a:extLst>
          </p:cNvPr>
          <p:cNvSpPr>
            <a:spLocks noGrp="1"/>
          </p:cNvSpPr>
          <p:nvPr>
            <p:ph type="pic" idx="3"/>
            <p:custDataLst>
              <p:tags r:id="rId2"/>
            </p:custDataLst>
          </p:nvPr>
        </p:nvSpPr>
        <p:spPr>
          <a:xfrm>
            <a:off x="39433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786B41A9-8F7E-4323-BF9A-85882E09F4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A8FFECD-AFDC-4C13-BD97-5F00B2292889}"/>
              </a:ext>
            </a:extLst>
          </p:cNvPr>
          <p:cNvSpPr>
            <a:spLocks noGrp="1"/>
          </p:cNvSpPr>
          <p:nvPr>
            <p:ph type="pic" idx="4"/>
            <p:custDataLst>
              <p:tags r:id="rId3"/>
            </p:custDataLst>
          </p:nvPr>
        </p:nvSpPr>
        <p:spPr>
          <a:xfrm>
            <a:off x="601980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FE34C522-9D9D-4524-94BE-B45AA33A003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2612171-CA1E-422A-8D67-EFE4EA202F3B}"/>
              </a:ext>
            </a:extLst>
          </p:cNvPr>
          <p:cNvSpPr>
            <a:spLocks noGrp="1"/>
          </p:cNvSpPr>
          <p:nvPr>
            <p:ph type="pic" idx="5"/>
            <p:custDataLst>
              <p:tags r:id="rId4"/>
            </p:custDataLst>
          </p:nvPr>
        </p:nvSpPr>
        <p:spPr>
          <a:xfrm>
            <a:off x="8096251"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4E008B6A-8A7F-42FB-AA38-E1B8D003D66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5951E9-2620-4CD9-8EEF-DFAA182F3FD0}"/>
              </a:ext>
            </a:extLst>
          </p:cNvPr>
          <p:cNvSpPr>
            <a:spLocks noGrp="1"/>
          </p:cNvSpPr>
          <p:nvPr>
            <p:ph type="pic" idx="6"/>
            <p:custDataLst>
              <p:tags r:id="rId5"/>
            </p:custDataLst>
          </p:nvPr>
        </p:nvSpPr>
        <p:spPr>
          <a:xfrm>
            <a:off x="10172700" y="2770415"/>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9" name="Picture Placeholder 4">
            <a:extLst>
              <a:ext uri="{23A0976D-B374-4E22-A4DB-B947E23F339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6E2DBEF-E55E-4C81-8D1F-C9F647DBAA91}"/>
              </a:ext>
            </a:extLst>
          </p:cNvPr>
          <p:cNvSpPr>
            <a:spLocks noGrp="1"/>
          </p:cNvSpPr>
          <p:nvPr>
            <p:ph type="pic" idx="7"/>
            <p:custDataLst>
              <p:tags r:id="rId6"/>
            </p:custDataLst>
          </p:nvPr>
        </p:nvSpPr>
        <p:spPr>
          <a:xfrm>
            <a:off x="18669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0" name="Picture Placeholder 4">
            <a:extLst>
              <a:ext uri="{60F448C2-AE52-41AA-9A9D-C4F080C3B32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BC8FC25-88CB-43E7-80D5-517D0F63978C}"/>
              </a:ext>
            </a:extLst>
          </p:cNvPr>
          <p:cNvSpPr>
            <a:spLocks noGrp="1"/>
          </p:cNvSpPr>
          <p:nvPr>
            <p:ph type="pic" idx="8"/>
            <p:custDataLst>
              <p:tags r:id="rId7"/>
            </p:custDataLst>
          </p:nvPr>
        </p:nvSpPr>
        <p:spPr>
          <a:xfrm>
            <a:off x="39433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1" name="Picture Placeholder 4">
            <a:extLst>
              <a:ext uri="{DD166361-1C9B-47D6-83B2-FBBC534ADEB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F6B28CB-2CAA-4D64-963F-48821D74560E}"/>
              </a:ext>
            </a:extLst>
          </p:cNvPr>
          <p:cNvSpPr>
            <a:spLocks noGrp="1"/>
          </p:cNvSpPr>
          <p:nvPr>
            <p:ph type="pic" idx="9"/>
            <p:custDataLst>
              <p:tags r:id="rId8"/>
            </p:custDataLst>
          </p:nvPr>
        </p:nvSpPr>
        <p:spPr>
          <a:xfrm>
            <a:off x="601980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2" name="Picture Placeholder 4">
            <a:extLst>
              <a:ext uri="{1C92125D-22AD-4CA5-8321-7B774A810CB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333C996-BC1B-4899-A21B-9BB5D778E8E4}"/>
              </a:ext>
            </a:extLst>
          </p:cNvPr>
          <p:cNvSpPr>
            <a:spLocks noGrp="1"/>
          </p:cNvSpPr>
          <p:nvPr>
            <p:ph type="pic" idx="10"/>
            <p:custDataLst>
              <p:tags r:id="rId9"/>
            </p:custDataLst>
          </p:nvPr>
        </p:nvSpPr>
        <p:spPr>
          <a:xfrm>
            <a:off x="8096251"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13" name="Picture Placeholder 4">
            <a:extLst>
              <a:ext uri="{1BC7D627-9761-4B14-AB8F-A9503A12A1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EB38ECA-C03C-4023-B47A-D825A112867A}"/>
              </a:ext>
            </a:extLst>
          </p:cNvPr>
          <p:cNvSpPr>
            <a:spLocks noGrp="1"/>
          </p:cNvSpPr>
          <p:nvPr>
            <p:ph type="pic" idx="11"/>
            <p:custDataLst>
              <p:tags r:id="rId10"/>
            </p:custDataLst>
          </p:nvPr>
        </p:nvSpPr>
        <p:spPr>
          <a:xfrm>
            <a:off x="10172700" y="4838700"/>
            <a:ext cx="2019300" cy="20193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922A6017-8C5F-4B4A-A075-555E0B48FBA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2" name="Slide Number Placeholder 2">
            <a:extLst>
              <a:ext uri="{2005619F-6C31-49DF-9907-DA0DB57F38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9D218F-9A8D-4B69-B5AF-BCAE4B065627}"/>
              </a:ext>
            </a:extLst>
          </p:cNvPr>
          <p:cNvSpPr>
            <a:spLocks noGrp="1"/>
          </p:cNvSpPr>
          <p:nvPr>
            <p:ph type="sldNum" sz="quarter"/>
          </p:nvPr>
        </p:nvSpPr>
        <p:spPr/>
        <p:txBody>
          <a:bodyPr rtlCol="0"/>
          <a:lstStyle/>
          <a:p>
            <a:fld id="{B4341BDF-EEF8-4513-A2AD-D4CE0F83BF21}" type="slidenum">
              <a:t>‹N›</a:t>
            </a:fld>
            <a:endParaRPr lang="en-US" dirty="0"/>
          </a:p>
        </p:txBody>
      </p:sp>
      <p:sp>
        <p:nvSpPr>
          <p:cNvPr id="3" name="Title 4">
            <a:extLst>
              <a:ext uri="{8747C7AA-3726-4686-A186-B5AFCDBDAFF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884EBDA-751A-413D-A0FF-54F583A50463}"/>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
        <p:nvSpPr>
          <p:cNvPr id="4" name="Picture Placeholder 4">
            <a:extLst>
              <a:ext uri="{67E54EFE-C21D-49BF-81D2-D45719AA61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31155CC-786B-4363-8110-31294CCF72F2}"/>
              </a:ext>
            </a:extLst>
          </p:cNvPr>
          <p:cNvSpPr>
            <a:spLocks noGrp="1"/>
          </p:cNvSpPr>
          <p:nvPr>
            <p:ph type="pic" idx="2"/>
            <p:custDataLst>
              <p:tags r:id="rId1"/>
            </p:custDataLst>
          </p:nvPr>
        </p:nvSpPr>
        <p:spPr>
          <a:xfrm>
            <a:off x="18669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5" name="Picture Placeholder 4">
            <a:extLst>
              <a:ext uri="{245D4838-B33E-4780-A6FB-1674DAF68F4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C1BF390-04C6-4D7E-BAD9-38B6181C4753}"/>
              </a:ext>
            </a:extLst>
          </p:cNvPr>
          <p:cNvSpPr>
            <a:spLocks noGrp="1"/>
          </p:cNvSpPr>
          <p:nvPr>
            <p:ph type="pic" idx="3"/>
            <p:custDataLst>
              <p:tags r:id="rId2"/>
            </p:custDataLst>
          </p:nvPr>
        </p:nvSpPr>
        <p:spPr>
          <a:xfrm>
            <a:off x="39433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6" name="Picture Placeholder 4">
            <a:extLst>
              <a:ext uri="{15C9A880-D4D5-46E4-935D-836B554B93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27D8A05-6CFB-48C1-BCDF-09636F74D77C}"/>
              </a:ext>
            </a:extLst>
          </p:cNvPr>
          <p:cNvSpPr>
            <a:spLocks noGrp="1"/>
          </p:cNvSpPr>
          <p:nvPr>
            <p:ph type="pic" idx="4"/>
            <p:custDataLst>
              <p:tags r:id="rId3"/>
            </p:custDataLst>
          </p:nvPr>
        </p:nvSpPr>
        <p:spPr>
          <a:xfrm>
            <a:off x="601980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7" name="Picture Placeholder 4">
            <a:extLst>
              <a:ext uri="{9DBF36A5-EB63-4CC5-B901-AB9F26607C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87DAB97-9159-4DEB-AF9C-C2B3A4051285}"/>
              </a:ext>
            </a:extLst>
          </p:cNvPr>
          <p:cNvSpPr>
            <a:spLocks noGrp="1"/>
          </p:cNvSpPr>
          <p:nvPr>
            <p:ph type="pic" idx="5"/>
            <p:custDataLst>
              <p:tags r:id="rId4"/>
            </p:custDataLst>
          </p:nvPr>
        </p:nvSpPr>
        <p:spPr>
          <a:xfrm>
            <a:off x="8096251"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8" name="Picture Placeholder 4">
            <a:extLst>
              <a:ext uri="{3445A766-8A04-439A-890B-67A0265EB07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1CD55DE-68B9-4B2B-BBFE-CB42CD959449}"/>
              </a:ext>
            </a:extLst>
          </p:cNvPr>
          <p:cNvSpPr>
            <a:spLocks noGrp="1"/>
          </p:cNvSpPr>
          <p:nvPr>
            <p:ph type="pic" idx="6"/>
            <p:custDataLst>
              <p:tags r:id="rId5"/>
            </p:custDataLst>
          </p:nvPr>
        </p:nvSpPr>
        <p:spPr>
          <a:xfrm>
            <a:off x="10172700" y="2770415"/>
            <a:ext cx="2019300" cy="4087584"/>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Tree>
    <p:extLst>
      <p:ext uri="{06220732-4002-43A1-BA95-1DC9C2246D3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Picture Placeholder 4">
            <a:extLst>
              <a:ext uri="{A975F29E-1DA2-4810-A358-1715B92D984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0054A46-42AE-4918-8083-723AF6C78FB7}"/>
              </a:ext>
            </a:extLst>
          </p:cNvPr>
          <p:cNvSpPr>
            <a:spLocks noGrp="1"/>
          </p:cNvSpPr>
          <p:nvPr>
            <p:ph type="pic"/>
            <p:custDataLst>
              <p:tags r:id="rId1"/>
            </p:custDataLst>
          </p:nvPr>
        </p:nvSpPr>
        <p:spPr>
          <a:xfrm>
            <a:off x="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CFB43E8E-7E20-4B96-B731-B021A2F075F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81C8ED0-ED4E-4CEC-8CCE-58100A2D674B}"/>
              </a:ext>
            </a:extLst>
          </p:cNvPr>
          <p:cNvSpPr>
            <a:spLocks noGrp="1"/>
          </p:cNvSpPr>
          <p:nvPr>
            <p:ph type="pic" idx="1"/>
            <p:custDataLst>
              <p:tags r:id="rId2"/>
            </p:custDataLst>
          </p:nvPr>
        </p:nvSpPr>
        <p:spPr>
          <a:xfrm>
            <a:off x="4064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8FD116C2-AD84-4A9E-84AF-8AC36220E9C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493A0BB-0223-476B-85F8-99FC297FF7CB}"/>
              </a:ext>
            </a:extLst>
          </p:cNvPr>
          <p:cNvSpPr>
            <a:spLocks noGrp="1"/>
          </p:cNvSpPr>
          <p:nvPr>
            <p:ph type="pic" idx="2"/>
            <p:custDataLst>
              <p:tags r:id="rId3"/>
            </p:custDataLst>
          </p:nvPr>
        </p:nvSpPr>
        <p:spPr>
          <a:xfrm>
            <a:off x="8128000" y="342900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38F77985-3CA0-40D4-BA68-23CA96E7940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38A7D2F-D1A4-49AB-9CB6-6BD767F268BA}"/>
              </a:ext>
            </a:extLst>
          </p:cNvPr>
          <p:cNvSpPr>
            <a:spLocks noGrp="1"/>
          </p:cNvSpPr>
          <p:nvPr>
            <p:ph type="pic" idx="3"/>
            <p:custDataLst>
              <p:tags r:id="rId4"/>
            </p:custDataLst>
          </p:nvPr>
        </p:nvSpPr>
        <p:spPr>
          <a:xfrm>
            <a:off x="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Picture Placeholder 4">
            <a:extLst>
              <a:ext uri="{6249C0F1-1E3D-4F0D-B295-EB95BAF4922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6F9FD5F-FF5D-4D2B-BFF2-342EF98A9168}"/>
              </a:ext>
            </a:extLst>
          </p:cNvPr>
          <p:cNvSpPr>
            <a:spLocks noGrp="1"/>
          </p:cNvSpPr>
          <p:nvPr>
            <p:ph type="pic" idx="4"/>
            <p:custDataLst>
              <p:tags r:id="rId5"/>
            </p:custDataLst>
          </p:nvPr>
        </p:nvSpPr>
        <p:spPr>
          <a:xfrm>
            <a:off x="4064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7" name="Picture Placeholder 4">
            <a:extLst>
              <a:ext uri="{5A6F946A-A7DA-4721-9ADB-0DFD0A7A59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48771DD-971F-418E-8974-2D851387AF62}"/>
              </a:ext>
            </a:extLst>
          </p:cNvPr>
          <p:cNvSpPr>
            <a:spLocks noGrp="1"/>
          </p:cNvSpPr>
          <p:nvPr>
            <p:ph type="pic" idx="5"/>
            <p:custDataLst>
              <p:tags r:id="rId6"/>
            </p:custDataLst>
          </p:nvPr>
        </p:nvSpPr>
        <p:spPr>
          <a:xfrm>
            <a:off x="8128000" y="0"/>
            <a:ext cx="4064000"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2A9B63B-F232-44A2-B23A-9C5A9270134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1_Title Slide">
    <p:spTree>
      <p:nvGrpSpPr>
        <p:cNvPr id="1" name=""/>
        <p:cNvGrpSpPr/>
        <p:nvPr/>
      </p:nvGrpSpPr>
      <p:grpSpPr>
        <a:xfrm>
          <a:off x="0" y="0"/>
          <a:ext cx="0" cy="0"/>
          <a:chOff x="0" y="0"/>
          <a:chExt cx="0" cy="0"/>
        </a:xfrm>
      </p:grpSpPr>
      <p:pic>
        <p:nvPicPr>
          <p:cNvPr id="2" name="Picture 1" descr="iPhone6_mockup_front_white.png">
            <a:extLst>
              <a:ext uri="{D9A4127A-B15A-49CF-84EB-54CC540DDA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C4A0D2-EE9B-47E9-B8E2-A20E9BC298D6}"/>
              </a:ext>
            </a:extLst>
          </p:cNvPr>
          <p:cNvPicPr>
            <a:picLocks noChangeAspect="1"/>
          </p:cNvPicPr>
          <p:nvPr userDrawn="1"/>
        </p:nvPicPr>
        <p:blipFill>
          <a:blip r:embed="rId5"/>
          <a:stretch>
            <a:fillRect/>
          </a:stretch>
        </p:blipFill>
        <p:spPr>
          <a:xfrm>
            <a:off x="5281481" y="997002"/>
            <a:ext cx="3196773" cy="5000340"/>
          </a:xfrm>
          <a:prstGeom prst="rect">
            <a:avLst/>
          </a:prstGeom>
          <a:noFill/>
        </p:spPr>
      </p:pic>
      <p:sp>
        <p:nvSpPr>
          <p:cNvPr id="3" name="Picture Placeholder 4">
            <a:extLst>
              <a:ext uri="{7E28B2AF-E8DE-4CF6-AFC8-441278A89D9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F0C067-A87C-4E9A-8574-432997BB65F8}"/>
              </a:ext>
            </a:extLst>
          </p:cNvPr>
          <p:cNvSpPr>
            <a:spLocks noGrp="1"/>
          </p:cNvSpPr>
          <p:nvPr>
            <p:ph type="pic"/>
            <p:custDataLst>
              <p:tags r:id="rId1"/>
            </p:custDataLst>
          </p:nvPr>
        </p:nvSpPr>
        <p:spPr>
          <a:xfrm>
            <a:off x="5895579"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04EC3DEF-0021-4F2B-9C87-113693C6EF1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0053F2B-D792-40DA-9844-5F5387A4B00E}"/>
              </a:ext>
            </a:extLst>
          </p:cNvPr>
          <p:cNvSpPr>
            <a:spLocks noGrp="1"/>
          </p:cNvSpPr>
          <p:nvPr>
            <p:ph type="pic" idx="1"/>
            <p:custDataLst>
              <p:tags r:id="rId2"/>
            </p:custDataLst>
          </p:nvPr>
        </p:nvSpPr>
        <p:spPr>
          <a:xfrm>
            <a:off x="104507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Picture Placeholder 4">
            <a:extLst>
              <a:ext uri="{AB15EE4A-2D03-4680-8816-9CE595FC9B2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97251E1-734C-4293-8300-572011CC76BA}"/>
              </a:ext>
            </a:extLst>
          </p:cNvPr>
          <p:cNvSpPr>
            <a:spLocks noGrp="1"/>
          </p:cNvSpPr>
          <p:nvPr>
            <p:ph type="pic" idx="2"/>
            <p:custDataLst>
              <p:tags r:id="rId3"/>
            </p:custDataLst>
          </p:nvPr>
        </p:nvSpPr>
        <p:spPr>
          <a:xfrm>
            <a:off x="8215592" y="1774370"/>
            <a:ext cx="1937655" cy="34290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6" name="Title 4">
            <a:extLst>
              <a:ext uri="{58222534-A1FD-445F-8EB1-81CF9FD72BC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4E5507-EDDE-441E-89B0-F4B7385DC59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18FB0279-6D34-42C2-9541-5ABBA028940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Slide Number Placeholder 2">
            <a:extLst>
              <a:ext uri="{557F1552-7CED-4896-B086-5FC245163DF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8D02262-75F4-417F-BDDF-19B43D446B74}"/>
              </a:ext>
            </a:extLst>
          </p:cNvPr>
          <p:cNvSpPr>
            <a:spLocks noGrp="1"/>
          </p:cNvSpPr>
          <p:nvPr>
            <p:ph type="sldNum" sz="quarter"/>
          </p:nvPr>
        </p:nvSpPr>
        <p:spPr/>
        <p:txBody>
          <a:bodyPr rtlCol="0"/>
          <a:lstStyle/>
          <a:p>
            <a:fld id="{226C747B-C7D3-4BF8-A4B0-3377BFDD6F59}" type="slidenum">
              <a:t>‹N›</a:t>
            </a:fld>
            <a:endParaRPr lang="en-US" dirty="0"/>
          </a:p>
        </p:txBody>
      </p:sp>
      <p:sp>
        <p:nvSpPr>
          <p:cNvPr id="3" name="Picture Placeholder 4">
            <a:extLst>
              <a:ext uri="{10377B8B-0ABA-4611-BD03-31C5CAE308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65B092D-5013-4055-88DB-387DD800B40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ABBE55C6-199D-486B-965E-ABFFA4E62F7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A27B64A-BEBC-46D7-BBCB-0F40A328715C}"/>
              </a:ext>
            </a:extLst>
          </p:cNvPr>
          <p:cNvSpPr txBox="1"/>
          <p:nvPr userDrawn="1"/>
        </p:nvSpPr>
        <p:spPr>
          <a:xfrm>
            <a:off x="388273" y="65712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57555BEA-29DE-4248-A3A8-5F4FED5C174F}" type="slidenum">
              <a:t>‹N›</a:t>
            </a:fld>
            <a:endParaRPr lang="en-US" dirty="0"/>
          </a:p>
        </p:txBody>
      </p:sp>
      <p:sp>
        <p:nvSpPr>
          <p:cNvPr id="5" name="Title 4">
            <a:extLst>
              <a:ext uri="{0835456A-175B-440A-8769-9D679599E3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1A8E6D-E625-4D5A-929A-24E027F401D0}"/>
              </a:ext>
            </a:extLst>
          </p:cNvPr>
          <p:cNvSpPr>
            <a:spLocks noGrp="1"/>
          </p:cNvSpPr>
          <p:nvPr>
            <p:ph type="title" idx="2"/>
          </p:nvPr>
        </p:nvSpPr>
        <p:spPr>
          <a:xfrm>
            <a:off x="1866899" y="4517240"/>
            <a:ext cx="8046358" cy="2438731"/>
          </a:xfrm>
        </p:spPr>
        <p:txBody>
          <a:bodyPr rtlCol="0"/>
          <a:lstStyle>
            <a:lvl1pPr lvl="0">
              <a:defRPr lang="en-US" sz="5400" dirty="0"/>
            </a:lvl1pPr>
          </a:lstStyle>
          <a:p>
            <a:r>
              <a:rPr lang="en-US" dirty="0"/>
              <a:t>CLICK TO EDIT MASTER TITLE STYLE</a:t>
            </a:r>
          </a:p>
        </p:txBody>
      </p:sp>
    </p:spTree>
    <p:extLst>
      <p:ext uri="{1B52F5AD-44DF-4EB4-BAF9-F4E7DDBD4E0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grpSp>
        <p:nvGrpSpPr>
          <p:cNvPr id="2" name="Группа 38">
            <a:extLst>
              <a:ext uri="{34F638D0-7B6A-4FA2-884E-CE8F157196C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31D8F9D-EB6F-46FD-9F3D-DC5C25E5B637}"/>
              </a:ext>
            </a:extLst>
          </p:cNvPr>
          <p:cNvGrpSpPr/>
          <p:nvPr/>
        </p:nvGrpSpPr>
        <p:grpSpPr>
          <a:xfrm>
            <a:off x="1880353" y="2416058"/>
            <a:ext cx="2530932" cy="5052118"/>
            <a:chOff x="3421706" y="1143000"/>
            <a:chExt cx="2530932" cy="5052117"/>
          </a:xfrm>
        </p:grpSpPr>
        <p:sp>
          <p:nvSpPr>
            <p:cNvPr id="3" name="Скругленный прямоугольник 39">
              <a:extLst>
                <a:ext uri="{57D49016-5403-436D-A3DA-333BF62C7DC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30B02C4-7A7F-473C-8E3F-3AA3B5DC1070}"/>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40">
              <a:extLst>
                <a:ext uri="{2FDBC53F-359F-452D-97E6-A3B7164B750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4FF709A-84D6-4854-A7E9-3FE138AF0B1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Скругленный прямоугольник 41">
              <a:extLst>
                <a:ext uri="{D32FBBEA-2146-4501-A2C8-3F3D41F446C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480A9-C8E1-4476-9443-B72F6A8C419D}"/>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Скругленный прямоугольник 42">
              <a:extLst>
                <a:ext uri="{86B33582-F609-47D3-8BFA-F640E92633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B813C2-8268-4A3C-A109-C0A424369406}"/>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7" name="Скругленный прямоугольник 43">
              <a:extLst>
                <a:ext uri="{C1E7412F-2041-49DD-A4DF-4E6396355E4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8EC3F2-0263-45CB-9B39-68597C815AFD}"/>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8" name="Овал 44">
              <a:extLst>
                <a:ext uri="{A0D4624A-A056-4C90-924A-FC01A5B8B1F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E47A6B4-15C6-485D-9B4A-7C6E8E2E294F}"/>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9" name="Скругленный прямоугольник 45">
              <a:extLst>
                <a:ext uri="{1177699A-CE57-4A86-A589-328621D6DC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7889A75-AB14-4274-97B5-3E3681956D48}"/>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0" name="Овал 46">
              <a:extLst>
                <a:ext uri="{EA5374A5-A201-46AB-A8D1-E300B73E3BD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6D67244-9F3F-4492-AF76-36A12D345A6D}"/>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1" name="Овал 47">
              <a:extLst>
                <a:ext uri="{C23E111C-3958-4081-AE0C-0D6377054B2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9260CC-D572-4566-8D7F-C7BBF7DB2B1C}"/>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12" name="Picture Placeholder 4">
            <a:extLst>
              <a:ext uri="{012574A9-7F36-4672-8CF2-91256565C78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27AD223-480B-4A94-9959-F77E954D8BA6}"/>
              </a:ext>
            </a:extLst>
          </p:cNvPr>
          <p:cNvSpPr>
            <a:spLocks noGrp="1"/>
          </p:cNvSpPr>
          <p:nvPr>
            <p:ph type="pic"/>
            <p:custDataLst>
              <p:tags r:id="rId1"/>
            </p:custDataLst>
          </p:nvPr>
        </p:nvSpPr>
        <p:spPr>
          <a:xfrm>
            <a:off x="2060654"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grpSp>
        <p:nvGrpSpPr>
          <p:cNvPr id="13" name="Группа 38">
            <a:extLst>
              <a:ext uri="{C8748A43-2D59-4ABC-81DE-C06082F57EB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E866BFB-2DF3-4F95-8DCA-70313838FFCE}"/>
              </a:ext>
            </a:extLst>
          </p:cNvPr>
          <p:cNvGrpSpPr/>
          <p:nvPr/>
        </p:nvGrpSpPr>
        <p:grpSpPr>
          <a:xfrm>
            <a:off x="4846436" y="2416058"/>
            <a:ext cx="2530932" cy="5052118"/>
            <a:chOff x="3421706" y="1143000"/>
            <a:chExt cx="2530932" cy="5052117"/>
          </a:xfrm>
        </p:grpSpPr>
        <p:sp>
          <p:nvSpPr>
            <p:cNvPr id="14" name="Скругленный прямоугольник 39">
              <a:extLst>
                <a:ext uri="{C67531EA-0414-4132-8061-B56E5C61483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C03F156-ECB8-4DBE-B832-E1D7A669D89E}"/>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5" name="Скругленный прямоугольник 40">
              <a:extLst>
                <a:ext uri="{B5D72AA3-ECBF-446F-B5AB-00326E1D857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419D41C-E268-4CE3-AE82-66632E8FFE70}"/>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6" name="Скругленный прямоугольник 41">
              <a:extLst>
                <a:ext uri="{E91DD820-7853-4C2A-BABE-EC3D5D9DEE2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062D6F2-EBA0-44BB-BC46-D80B798492B4}"/>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7" name="Скругленный прямоугольник 42">
              <a:extLst>
                <a:ext uri="{77883C73-DE0B-4B49-9408-1DBFBA5A8F7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F5552C-3A14-460E-926D-3EBBD8E01A64}"/>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8" name="Скругленный прямоугольник 43">
              <a:extLst>
                <a:ext uri="{A3C1C170-F01C-48F9-B080-5FD7FF9388A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901601A-287E-4839-A583-C444790EF01A}"/>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19" name="Овал 44">
              <a:extLst>
                <a:ext uri="{B33E936A-1991-4D78-AFAE-C75CC1D0C4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DE81D23-E45D-4696-8AAF-B9557EEF40F9}"/>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0" name="Скругленный прямоугольник 45">
              <a:extLst>
                <a:ext uri="{47D40A85-47CC-4354-AB65-386C48BB43E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C9611C-F46B-410D-8FB9-1DBB92887FCD}"/>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1" name="Овал 46">
              <a:extLst>
                <a:ext uri="{5A55BE3A-41B9-4D79-A577-C64A7E8ED6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E81D3C9-1581-485B-AB39-094A964C66CA}"/>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2" name="Овал 47">
              <a:extLst>
                <a:ext uri="{212B5EBC-291E-4BA5-AC00-87659B791D1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471CFA2-E440-4691-A5E3-9404EE4740C9}"/>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grpSp>
        <p:nvGrpSpPr>
          <p:cNvPr id="23" name="Группа 38">
            <a:extLst>
              <a:ext uri="{1DCD702C-0474-4357-9440-8508F1A2834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5E213D-FE4E-4EC8-9931-D26F77375D8A}"/>
              </a:ext>
            </a:extLst>
          </p:cNvPr>
          <p:cNvGrpSpPr/>
          <p:nvPr/>
        </p:nvGrpSpPr>
        <p:grpSpPr>
          <a:xfrm>
            <a:off x="7810774" y="2416058"/>
            <a:ext cx="2530932" cy="5052118"/>
            <a:chOff x="3421706" y="1143000"/>
            <a:chExt cx="2530932" cy="5052117"/>
          </a:xfrm>
        </p:grpSpPr>
        <p:sp>
          <p:nvSpPr>
            <p:cNvPr id="24" name="Скругленный прямоугольник 39">
              <a:extLst>
                <a:ext uri="{DB7F58D7-B9A1-45F2-BE3C-4F2DE6DD404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5E17C4F-C970-4DE6-819A-6352AB0C5861}"/>
                </a:ext>
              </a:extLst>
            </p:cNvPr>
            <p:cNvSpPr/>
            <p:nvPr userDrawn="1"/>
          </p:nvSpPr>
          <p:spPr>
            <a:xfrm>
              <a:off x="5772337" y="2057401"/>
              <a:ext cx="180301" cy="487680"/>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5" name="Скругленный прямоугольник 40">
              <a:extLst>
                <a:ext uri="{7B940630-0614-4D11-BC76-8FB9B837669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9C19C2D-AF75-4580-ABF5-3B89ADA21AC9}"/>
                </a:ext>
              </a:extLst>
            </p:cNvPr>
            <p:cNvSpPr/>
            <p:nvPr userDrawn="1"/>
          </p:nvSpPr>
          <p:spPr>
            <a:xfrm>
              <a:off x="3421706" y="1971500"/>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6" name="Скругленный прямоугольник 41">
              <a:extLst>
                <a:ext uri="{3D7964E0-71BB-4600-987C-9857531B2BE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B0219FA-3FA4-4E65-9D8E-7108EFE93D0B}"/>
                </a:ext>
              </a:extLst>
            </p:cNvPr>
            <p:cNvSpPr/>
            <p:nvPr userDrawn="1"/>
          </p:nvSpPr>
          <p:spPr>
            <a:xfrm>
              <a:off x="3421706" y="2530199"/>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7" name="Скругленный прямоугольник 42">
              <a:extLst>
                <a:ext uri="{F9328FBB-A21C-4C10-AA7C-779E5F3EF84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67EC03-5DBE-4358-A363-B9B08566AAAE}"/>
                </a:ext>
              </a:extLst>
            </p:cNvPr>
            <p:cNvSpPr/>
            <p:nvPr userDrawn="1"/>
          </p:nvSpPr>
          <p:spPr>
            <a:xfrm>
              <a:off x="3421706" y="3041744"/>
              <a:ext cx="180301" cy="276137"/>
            </a:xfrm>
            <a:prstGeom prst="roundRect">
              <a:avLst/>
            </a:prstGeom>
            <a:solidFill>
              <a:schemeClr val="tx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8" name="Скругленный прямоугольник 43">
              <a:extLst>
                <a:ext uri="{2F1C8750-39F8-4198-A061-E9EE72B03D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4CB502E-C370-4F71-9D5B-A92045C7A843}"/>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29" name="Овал 44">
              <a:extLst>
                <a:ext uri="{6E0BE3BB-AED2-49A8-84EA-5B2143DA6C3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1BCBF53-23E6-4BE8-AC9E-DEC2791B2C7E}"/>
                </a:ext>
              </a:extLst>
            </p:cNvPr>
            <p:cNvSpPr/>
            <p:nvPr userDrawn="1"/>
          </p:nvSpPr>
          <p:spPr>
            <a:xfrm>
              <a:off x="4481234" y="5699768"/>
              <a:ext cx="410131" cy="406782"/>
            </a:xfrm>
            <a:prstGeom prst="ellipse">
              <a:avLst/>
            </a:prstGeom>
            <a:noFill/>
            <a:ln w="15875">
              <a:gradFill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0" name="Скругленный прямоугольник 45">
              <a:extLst>
                <a:ext uri="{6A516487-736A-4091-82D0-EEAB23E2CD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E76357F-F456-4C16-B491-21B5279DB601}"/>
                </a:ext>
              </a:extLst>
            </p:cNvPr>
            <p:cNvSpPr/>
            <p:nvPr userDrawn="1"/>
          </p:nvSpPr>
          <p:spPr>
            <a:xfrm>
              <a:off x="4372270" y="1457767"/>
              <a:ext cx="628058" cy="45719"/>
            </a:xfrm>
            <a:prstGeom prst="roundRect">
              <a:avLst/>
            </a:prstGeom>
            <a:solidFill>
              <a:schemeClr val="tx1">
                <a:alpha val="1999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1" name="Овал 46">
              <a:extLst>
                <a:ext uri="{62F8DFA3-CB10-4EC2-9C01-6B6E85F7EE8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791BB84-CD5F-437F-B0EC-2F0C11762A2C}"/>
                </a:ext>
              </a:extLst>
            </p:cNvPr>
            <p:cNvSpPr/>
            <p:nvPr userDrawn="1"/>
          </p:nvSpPr>
          <p:spPr>
            <a:xfrm flipH="1">
              <a:off x="4159907" y="1451578"/>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32" name="Овал 47">
              <a:extLst>
                <a:ext uri="{9E2F50A6-E1E5-4C7C-8C82-AE3C7914872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CFA30DA-186F-44EF-8C43-2D15A5ABC791}"/>
                </a:ext>
              </a:extLst>
            </p:cNvPr>
            <p:cNvSpPr/>
            <p:nvPr userDrawn="1"/>
          </p:nvSpPr>
          <p:spPr>
            <a:xfrm flipH="1">
              <a:off x="4656540" y="1271335"/>
              <a:ext cx="59517" cy="580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33" name="Picture Placeholder 4">
            <a:extLst>
              <a:ext uri="{06C27DB8-3BF5-4FFA-8F65-8D6256D8E3F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09F5A16-D123-4B57-A09C-902DA80BFF39}"/>
              </a:ext>
            </a:extLst>
          </p:cNvPr>
          <p:cNvSpPr>
            <a:spLocks noGrp="1"/>
          </p:cNvSpPr>
          <p:nvPr>
            <p:ph type="pic" idx="1"/>
            <p:custDataLst>
              <p:tags r:id="rId2"/>
            </p:custDataLst>
          </p:nvPr>
        </p:nvSpPr>
        <p:spPr>
          <a:xfrm>
            <a:off x="5031337"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4" name="Picture Placeholder 4">
            <a:extLst>
              <a:ext uri="{F6747694-204B-4D8A-AF6E-0C3E50B7EDB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4F98FFB-C8B2-47E7-93E9-12CFA7F240C7}"/>
              </a:ext>
            </a:extLst>
          </p:cNvPr>
          <p:cNvSpPr>
            <a:spLocks noGrp="1"/>
          </p:cNvSpPr>
          <p:nvPr>
            <p:ph type="pic" idx="2"/>
            <p:custDataLst>
              <p:tags r:id="rId3"/>
            </p:custDataLst>
          </p:nvPr>
        </p:nvSpPr>
        <p:spPr>
          <a:xfrm>
            <a:off x="7990292" y="3049287"/>
            <a:ext cx="2164306" cy="3834975"/>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7106639-BA1B-447C-BB84-B7F186F70C2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grpSp>
        <p:nvGrpSpPr>
          <p:cNvPr id="2" name="Группа 1">
            <a:extLst>
              <a:ext uri="{BF257B27-354D-4373-8988-798CBEBEE42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708B67-2989-46AD-8F75-982E4A17623C}"/>
              </a:ext>
            </a:extLst>
          </p:cNvPr>
          <p:cNvGrpSpPr/>
          <p:nvPr/>
        </p:nvGrpSpPr>
        <p:grpSpPr>
          <a:xfrm>
            <a:off x="2856630" y="2482435"/>
            <a:ext cx="6508846" cy="5800291"/>
            <a:chOff x="2856622" y="1248719"/>
            <a:chExt cx="6508846" cy="5800291"/>
          </a:xfrm>
        </p:grpSpPr>
        <p:sp>
          <p:nvSpPr>
            <p:cNvPr id="3" name="Скругленный прямоугольник 29">
              <a:extLst>
                <a:ext uri="{6D4A490A-5F80-40FB-8035-6D657F3B5C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ADC897F-BDBD-401D-A692-4C52B0463619}"/>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Скругленный прямоугольник 30">
              <a:extLst>
                <a:ext uri="{BE91C2DB-8FE6-48AB-A6A4-4CF0E315F6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F3BA8F8-C5D2-4568-A710-CFEB057E6324}"/>
                </a:ext>
              </a:extLst>
            </p:cNvPr>
            <p:cNvSpPr/>
            <p:nvPr userDrawn="1"/>
          </p:nvSpPr>
          <p:spPr>
            <a:xfrm>
              <a:off x="8759641" y="1828800"/>
              <a:ext cx="605828" cy="914400"/>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Полилиния 26">
              <a:extLst>
                <a:ext uri="{AFE12617-D8E8-445D-952E-EB31C63B9E0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2DDA1CE-3BEB-4B96-817E-B67E63FB89F1}"/>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6" name="Овал 48">
              <a:extLst>
                <a:ext uri="{4CE7479A-A90D-4A87-B9BC-81CE0CCC76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71AE2F8-E9CB-44D0-AB8A-A57B1C41A0D6}"/>
                </a:ext>
              </a:extLst>
            </p:cNvPr>
            <p:cNvSpPr/>
            <p:nvPr userDrawn="1"/>
          </p:nvSpPr>
          <p:spPr>
            <a:xfrm flipH="1">
              <a:off x="6042354" y="1608203"/>
              <a:ext cx="108896" cy="106298"/>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7" name="Picture Placeholder 4">
            <a:extLst>
              <a:ext uri="{F28DE13F-4568-4EB2-B771-69FDD9C311E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AC4CB84-4C04-40FF-A0D4-9CAD9BADAD83}"/>
              </a:ext>
            </a:extLst>
          </p:cNvPr>
          <p:cNvSpPr>
            <a:spLocks noGrp="1"/>
          </p:cNvSpPr>
          <p:nvPr>
            <p:ph type="pic"/>
            <p:custDataLst>
              <p:tags r:id="rId1"/>
            </p:custDataLst>
          </p:nvPr>
        </p:nvSpPr>
        <p:spPr>
          <a:xfrm>
            <a:off x="3561704" y="3280612"/>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8" name="Title 4">
            <a:extLst>
              <a:ext uri="{496C9656-A9C0-483E-91E2-8175E3AE47A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D257FD4-EA12-4EBD-BE8A-2BD042485A72}"/>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858F4956-AEA7-482D-8D3A-F6756EEA353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grpSp>
        <p:nvGrpSpPr>
          <p:cNvPr id="2" name="Группа 1">
            <a:extLst>
              <a:ext uri="{A052F9FB-DA27-47C3-A852-684B9880170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4239BA6-E97A-427F-BEBB-B33B32DA31F6}"/>
              </a:ext>
            </a:extLst>
          </p:cNvPr>
          <p:cNvGrpSpPr/>
          <p:nvPr/>
        </p:nvGrpSpPr>
        <p:grpSpPr>
          <a:xfrm rot="10800000">
            <a:off x="2885116" y="-1478212"/>
            <a:ext cx="6480360" cy="5800291"/>
            <a:chOff x="2856622" y="1248719"/>
            <a:chExt cx="6480360" cy="5800291"/>
          </a:xfrm>
        </p:grpSpPr>
        <p:sp>
          <p:nvSpPr>
            <p:cNvPr id="3" name="Скругленный прямоугольник 29">
              <a:extLst>
                <a:ext uri="{C4911E85-EB2E-4C9D-A47C-2743C41F014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7810900-C2E0-401A-83D5-CFBE721A05BB}"/>
                </a:ext>
              </a:extLst>
            </p:cNvPr>
            <p:cNvSpPr/>
            <p:nvPr userDrawn="1"/>
          </p:nvSpPr>
          <p:spPr>
            <a:xfrm>
              <a:off x="8012184" y="1248719"/>
              <a:ext cx="605828" cy="361324"/>
            </a:xfrm>
            <a:prstGeom prst="roundRect">
              <a:avLst/>
            </a:prstGeom>
            <a:solidFill>
              <a:schemeClr val="tx1">
                <a:alpha val="30000"/>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4" name="Полилиния 26">
              <a:extLst>
                <a:ext uri="{7D059E71-FBAA-426F-BD89-25F69832E7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F8FAACD-01CF-43D2-8D1E-AC3BAC13FFDC}"/>
                </a:ext>
              </a:extLst>
            </p:cNvPr>
            <p:cNvSpPr/>
            <p:nvPr userDrawn="1"/>
          </p:nvSpPr>
          <p:spPr>
            <a:xfrm>
              <a:off x="2856622" y="1273391"/>
              <a:ext cx="6480360" cy="5775618"/>
            </a:xfrm>
            <a:custGeom>
              <a:avLst/>
              <a:gdLst/>
              <a:ahLst/>
              <a:cxnLst/>
              <a:rect l="0" t="0" r="r" b="b"/>
              <a:pathLst>
                <a:path w="12820650" h="11520489">
                  <a:moveTo>
                    <a:pt x="511175" y="0"/>
                  </a:moveTo>
                  <a:lnTo>
                    <a:pt x="12317413" y="0"/>
                  </a:lnTo>
                  <a:lnTo>
                    <a:pt x="12322176" y="0"/>
                  </a:lnTo>
                  <a:lnTo>
                    <a:pt x="12322176" y="480"/>
                  </a:lnTo>
                  <a:lnTo>
                    <a:pt x="12418832" y="10224"/>
                  </a:lnTo>
                  <a:cubicBezTo>
                    <a:pt x="12648149" y="57149"/>
                    <a:pt x="12820651" y="260049"/>
                    <a:pt x="12820651" y="503238"/>
                  </a:cubicBezTo>
                  <a:lnTo>
                    <a:pt x="12818549" y="527051"/>
                  </a:lnTo>
                  <a:lnTo>
                    <a:pt x="12820651" y="527051"/>
                  </a:lnTo>
                  <a:lnTo>
                    <a:pt x="12820651" y="11520488"/>
                  </a:lnTo>
                  <a:lnTo>
                    <a:pt x="0" y="11520488"/>
                  </a:lnTo>
                  <a:lnTo>
                    <a:pt x="0" y="527051"/>
                  </a:lnTo>
                  <a:lnTo>
                    <a:pt x="2401" y="527051"/>
                  </a:lnTo>
                  <a:lnTo>
                    <a:pt x="0" y="503239"/>
                  </a:lnTo>
                  <a:cubicBezTo>
                    <a:pt x="0" y="225308"/>
                    <a:pt x="225308" y="1"/>
                    <a:pt x="503238" y="1"/>
                  </a:cubicBezTo>
                  <a:lnTo>
                    <a:pt x="511175" y="801"/>
                  </a:lnTo>
                  <a:close/>
                </a:path>
              </a:pathLst>
            </a:custGeom>
            <a:solidFill>
              <a:schemeClr val="bg1"/>
            </a:solidFill>
            <a:ln w="190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sp>
          <p:nvSpPr>
            <p:cNvPr id="5" name="Овал 48">
              <a:extLst>
                <a:ext uri="{330CCA66-547D-44C4-9D64-DE0667C26C4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712F1E-FF12-454B-828C-E290A2B24C53}"/>
                </a:ext>
              </a:extLst>
            </p:cNvPr>
            <p:cNvSpPr/>
            <p:nvPr userDrawn="1"/>
          </p:nvSpPr>
          <p:spPr>
            <a:xfrm flipH="1">
              <a:off x="5870284" y="1407581"/>
              <a:ext cx="453033" cy="442226"/>
            </a:xfrm>
            <a:prstGeom prst="ellipse">
              <a:avLst/>
            </a:prstGeom>
            <a:solidFill>
              <a:schemeClr val="tx1">
                <a:alpha val="19999"/>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903" dirty="0"/>
            </a:p>
          </p:txBody>
        </p:sp>
      </p:grpSp>
      <p:sp>
        <p:nvSpPr>
          <p:cNvPr id="6" name="Picture Placeholder 4">
            <a:extLst>
              <a:ext uri="{080B76F0-4876-4223-A3EE-2A12BA2AA6F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0D3BCF4-EC95-4485-9302-B8DC32C0324B}"/>
              </a:ext>
            </a:extLst>
          </p:cNvPr>
          <p:cNvSpPr>
            <a:spLocks noGrp="1"/>
          </p:cNvSpPr>
          <p:nvPr>
            <p:ph type="pic"/>
            <p:custDataLst>
              <p:tags r:id="rId1"/>
            </p:custDataLst>
          </p:nvPr>
        </p:nvSpPr>
        <p:spPr>
          <a:xfrm>
            <a:off x="3561704" y="-3615044"/>
            <a:ext cx="5056315" cy="718074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4CC0F55B-91E6-4F75-BC1A-4E01B74DAF3F}">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pic>
        <p:nvPicPr>
          <p:cNvPr id="2" name="Picture 2">
            <a:extLst>
              <a:ext uri="{D73FEEDF-1FBF-4250-AD8F-D3A8A7266E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73CD4C-AC94-4070-923A-D1236D4815C0}"/>
              </a:ext>
            </a:extLst>
          </p:cNvPr>
          <p:cNvPicPr>
            <a:picLocks noChangeAspect="1"/>
          </p:cNvPicPr>
          <p:nvPr userDrawn="1"/>
        </p:nvPicPr>
        <p:blipFill>
          <a:blip r:embed="rId4"/>
          <a:stretch>
            <a:fillRect/>
          </a:stretch>
        </p:blipFill>
        <p:spPr>
          <a:xfrm>
            <a:off x="6096000" y="950512"/>
            <a:ext cx="2552719" cy="5204299"/>
          </a:xfrm>
          <a:prstGeom prst="rect">
            <a:avLst/>
          </a:prstGeom>
          <a:noFill/>
        </p:spPr>
      </p:pic>
      <p:sp>
        <p:nvSpPr>
          <p:cNvPr id="3" name="Picture Placeholder 4">
            <a:extLst>
              <a:ext uri="{AC1C6E6C-DA59-46B6-9A34-1CD4771A411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B4437BE-7107-4F52-90A8-E865C6C6A71A}"/>
              </a:ext>
            </a:extLst>
          </p:cNvPr>
          <p:cNvSpPr>
            <a:spLocks noGrp="1"/>
          </p:cNvSpPr>
          <p:nvPr>
            <p:ph type="pic"/>
            <p:custDataLst>
              <p:tags r:id="rId1"/>
            </p:custDataLst>
          </p:nvPr>
        </p:nvSpPr>
        <p:spPr>
          <a:xfrm>
            <a:off x="6265360"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Title 4">
            <a:extLst>
              <a:ext uri="{C06312CE-957A-48BA-9C54-1BAE277D162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B6E469D-46D1-49EA-BCA9-07ACC52858C9}"/>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pic>
        <p:nvPicPr>
          <p:cNvPr id="5" name="Picture 9">
            <a:extLst>
              <a:ext uri="{A7B6F947-861F-4847-B775-5DDD6177A4A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240D85D-168C-436B-AABB-A58A844BCF65}"/>
              </a:ext>
            </a:extLst>
          </p:cNvPr>
          <p:cNvPicPr>
            <a:picLocks noChangeAspect="1"/>
          </p:cNvPicPr>
          <p:nvPr userDrawn="1"/>
        </p:nvPicPr>
        <p:blipFill>
          <a:blip r:embed="rId4"/>
          <a:stretch>
            <a:fillRect/>
          </a:stretch>
        </p:blipFill>
        <p:spPr>
          <a:xfrm>
            <a:off x="9014129" y="950512"/>
            <a:ext cx="2552719" cy="5204299"/>
          </a:xfrm>
          <a:prstGeom prst="rect">
            <a:avLst/>
          </a:prstGeom>
          <a:noFill/>
        </p:spPr>
      </p:pic>
      <p:sp>
        <p:nvSpPr>
          <p:cNvPr id="6" name="Picture Placeholder 4">
            <a:extLst>
              <a:ext uri="{2FDADE29-9F2C-4CB0-9BB5-8542A44875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188AF6E-7747-4D99-A465-47E3CC16F675}"/>
              </a:ext>
            </a:extLst>
          </p:cNvPr>
          <p:cNvSpPr>
            <a:spLocks noGrp="1"/>
          </p:cNvSpPr>
          <p:nvPr>
            <p:ph type="pic" idx="2"/>
            <p:custDataLst>
              <p:tags r:id="rId2"/>
            </p:custDataLst>
          </p:nvPr>
        </p:nvSpPr>
        <p:spPr>
          <a:xfrm>
            <a:off x="9183491" y="1608404"/>
            <a:ext cx="2226632" cy="392053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3E64D4CA-08CF-40B7-97F3-E5EF3687D20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2_Title Slide">
    <p:spTree>
      <p:nvGrpSpPr>
        <p:cNvPr id="1" name=""/>
        <p:cNvGrpSpPr/>
        <p:nvPr/>
      </p:nvGrpSpPr>
      <p:grpSpPr>
        <a:xfrm>
          <a:off x="0" y="0"/>
          <a:ext cx="0" cy="0"/>
          <a:chOff x="0" y="0"/>
          <a:chExt cx="0" cy="0"/>
        </a:xfrm>
      </p:grpSpPr>
      <p:sp>
        <p:nvSpPr>
          <p:cNvPr id="2" name="Picture Placeholder 2">
            <a:extLst>
              <a:ext uri="{B9629BA9-4445-4DF6-8232-017769A792A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14CA964-741F-4051-BC6C-3524343795AC}"/>
              </a:ext>
            </a:extLst>
          </p:cNvPr>
          <p:cNvSpPr>
            <a:spLocks noGrp="1"/>
          </p:cNvSpPr>
          <p:nvPr>
            <p:ph type="pic"/>
            <p:custDataLst>
              <p:tags r:id="rId1"/>
            </p:custDataLst>
          </p:nvPr>
        </p:nvSpPr>
        <p:spPr>
          <a:xfrm>
            <a:off x="723281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023C5FC0-089C-4CFF-82C8-5C388B65348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9EEB4AC-378B-4CA2-82B7-368C442FC3F0}"/>
              </a:ext>
            </a:extLst>
          </p:cNvPr>
          <p:cNvSpPr>
            <a:spLocks noGrp="1"/>
          </p:cNvSpPr>
          <p:nvPr>
            <p:ph type="pic" idx="1"/>
            <p:custDataLst>
              <p:tags r:id="rId2"/>
            </p:custDataLst>
          </p:nvPr>
        </p:nvSpPr>
        <p:spPr>
          <a:xfrm>
            <a:off x="3573186"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0725ACEA-E22F-43C0-ACC1-B5F45450055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31A6A5C-A421-43F8-B396-C1100240A196}"/>
              </a:ext>
            </a:extLst>
          </p:cNvPr>
          <p:cNvSpPr>
            <a:spLocks noGrp="1"/>
          </p:cNvSpPr>
          <p:nvPr>
            <p:ph type="pic" idx="2"/>
            <p:custDataLst>
              <p:tags r:id="rId3"/>
            </p:custDataLst>
          </p:nvPr>
        </p:nvSpPr>
        <p:spPr>
          <a:xfrm>
            <a:off x="1866900"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C35405AB-D9B6-4B30-81D4-58F43ADF28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1F41BAC-442D-41BA-AED0-77CB017FD685}"/>
              </a:ext>
            </a:extLst>
          </p:cNvPr>
          <p:cNvSpPr>
            <a:spLocks noGrp="1"/>
          </p:cNvSpPr>
          <p:nvPr>
            <p:ph type="pic" idx="3"/>
            <p:custDataLst>
              <p:tags r:id="rId4"/>
            </p:custDataLst>
          </p:nvPr>
        </p:nvSpPr>
        <p:spPr>
          <a:xfrm>
            <a:off x="8939097" y="2968272"/>
            <a:ext cx="1538402" cy="2730997"/>
          </a:xfrm>
          <a:prstGeom prst="roundRect">
            <a:avLst>
              <a:gd name="adj" fmla="val 0"/>
            </a:avLst>
          </a:prstGeom>
          <a:pattFill prst="pct5">
            <a:fgClr>
              <a:schemeClr val="tx1"/>
            </a:fgClr>
            <a:bgClr>
              <a:schemeClr val="bg1">
                <a:lumMod val="85000"/>
              </a:schemeClr>
            </a:bgClr>
          </a:pattFill>
          <a:effectLst>
            <a:outerShdw blurRad="38100" sx="102000" sy="102000">
              <a:srgbClr val="000000">
                <a:alpha val="10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0">
            <a:extLst>
              <a:ext uri="{17535DAA-90C0-427B-88EB-6C3A86FDE0A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EAD2344-F21B-46A4-B603-7D5FAD25548D}"/>
              </a:ext>
            </a:extLst>
          </p:cNvPr>
          <p:cNvPicPr>
            <a:picLocks noChangeAspect="1"/>
          </p:cNvPicPr>
          <p:nvPr userDrawn="1"/>
        </p:nvPicPr>
        <p:blipFill>
          <a:blip r:embed="rId7"/>
          <a:stretch>
            <a:fillRect/>
          </a:stretch>
        </p:blipFill>
        <p:spPr>
          <a:xfrm>
            <a:off x="5283075" y="2510678"/>
            <a:ext cx="1781850" cy="3632707"/>
          </a:xfrm>
          <a:prstGeom prst="rect">
            <a:avLst/>
          </a:prstGeom>
          <a:noFill/>
        </p:spPr>
      </p:pic>
      <p:sp>
        <p:nvSpPr>
          <p:cNvPr id="7" name="Picture Placeholder 2">
            <a:extLst>
              <a:ext uri="{5EB377F0-56B5-489A-B91A-EE3EB4AA253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0A167A2-3D75-45EC-BA12-AE2B578E40C2}"/>
              </a:ext>
            </a:extLst>
          </p:cNvPr>
          <p:cNvSpPr>
            <a:spLocks noGrp="1"/>
          </p:cNvSpPr>
          <p:nvPr>
            <p:ph type="pic" idx="4"/>
            <p:custDataLst>
              <p:tags r:id="rId5"/>
            </p:custDataLst>
          </p:nvPr>
        </p:nvSpPr>
        <p:spPr>
          <a:xfrm>
            <a:off x="5403872" y="2968272"/>
            <a:ext cx="1538402" cy="273099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D51F83DD-766A-410C-BA45-02F8557D66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286768F-931B-453A-B54F-6D279FF7E978}"/>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F1B32F7-CF53-4ADF-9BBD-DB72244C74C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2" nodeType="withEffect">
                                  <p:stCondLst>
                                    <p:cond delay="1000"/>
                                  </p:stCondLst>
                                  <p:childTnLst>
                                    <p:set>
                                      <p:cBhvr>
                                        <p:cTn id="12"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13" dur="1000"/>
                                        <p:tgtEl>
                                          <p:spTgt spid="3">
                                            <p:txEl>
                                              <p:charRg st="4294967295" end="4294967295"/>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1"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par>
                                <p:cTn id="20" presetID="10" presetClass="entr" presetSubtype="0" fill="hold" grpId="2" nodeType="withEffect">
                                  <p:stCondLst>
                                    <p:cond delay="1000"/>
                                  </p:stCondLst>
                                  <p:childTnLst>
                                    <p:set>
                                      <p:cBhvr>
                                        <p:cTn id="21"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22" dur="1000"/>
                                        <p:tgtEl>
                                          <p:spTgt spid="4">
                                            <p:txEl>
                                              <p:charRg st="4294967295" end="4294967295"/>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10" presetClass="entr" presetSubtype="0" fill="hold" grpId="2" nodeType="withEffect">
                                  <p:stCondLst>
                                    <p:cond delay="1000"/>
                                  </p:stCondLst>
                                  <p:childTnLst>
                                    <p:set>
                                      <p:cBhvr>
                                        <p:cTn id="30" dur="1" fill="hold">
                                          <p:stCondLst>
                                            <p:cond delay="0"/>
                                          </p:stCondLst>
                                        </p:cTn>
                                        <p:tgtEl>
                                          <p:spTgt spid="5">
                                            <p:txEl>
                                              <p:charRg st="4294967295" end="4294967295"/>
                                            </p:txEl>
                                          </p:spTgt>
                                        </p:tgtEl>
                                        <p:attrNameLst>
                                          <p:attrName>style.visibility</p:attrName>
                                        </p:attrNameLst>
                                      </p:cBhvr>
                                      <p:to>
                                        <p:strVal val="visible"/>
                                      </p:to>
                                    </p:set>
                                    <p:animEffect transition="in" filter="fade">
                                      <p:cBhvr>
                                        <p:cTn id="31" dur="1000"/>
                                        <p:tgtEl>
                                          <p:spTgt spid="5">
                                            <p:txEl>
                                              <p:charRg st="4294967295" end="4294967295"/>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10" presetClass="entr" presetSubtype="0" fill="hold" grpId="1" nodeType="withEffect">
                                  <p:stCondLst>
                                    <p:cond delay="100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par>
                                <p:cTn id="38" presetID="10" presetClass="entr" presetSubtype="0" fill="hold" grpId="2" nodeType="withEffect">
                                  <p:stCondLst>
                                    <p:cond delay="100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fade">
                                      <p:cBhvr>
                                        <p:cTn id="4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build="p"/>
      <p:bldP spid="3" grpId="0" animBg="1"/>
      <p:bldP spid="3" grpId="1" animBg="1"/>
      <p:bldP spid="3" grpId="2"/>
      <p:bldP spid="4" grpId="0" animBg="1"/>
      <p:bldP spid="4" grpId="1" animBg="1"/>
      <p:bldP spid="4" grpId="2"/>
      <p:bldP spid="5" grpId="0" animBg="1"/>
      <p:bldP spid="5" grpId="1" animBg="1"/>
      <p:bldP spid="5" grpId="2"/>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3_Title Slide">
    <p:spTree>
      <p:nvGrpSpPr>
        <p:cNvPr id="1" name=""/>
        <p:cNvGrpSpPr/>
        <p:nvPr/>
      </p:nvGrpSpPr>
      <p:grpSpPr>
        <a:xfrm>
          <a:off x="0" y="0"/>
          <a:ext cx="0" cy="0"/>
          <a:chOff x="0" y="0"/>
          <a:chExt cx="0" cy="0"/>
        </a:xfrm>
      </p:grpSpPr>
      <p:pic>
        <p:nvPicPr>
          <p:cNvPr id="2" name="Picture 14">
            <a:extLst>
              <a:ext uri="{2695F218-69F9-4403-AFD1-582A10FEBA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1F01E2-4007-479B-A92A-E4845B0F2E79}"/>
              </a:ext>
            </a:extLst>
          </p:cNvPr>
          <p:cNvPicPr>
            <a:picLocks noChangeAspect="1"/>
          </p:cNvPicPr>
          <p:nvPr userDrawn="1"/>
        </p:nvPicPr>
        <p:blipFill>
          <a:blip r:embed="rId4"/>
          <a:stretch>
            <a:fillRect/>
          </a:stretch>
        </p:blipFill>
        <p:spPr>
          <a:xfrm>
            <a:off x="8948911" y="1556538"/>
            <a:ext cx="2179621" cy="4443652"/>
          </a:xfrm>
          <a:prstGeom prst="rect">
            <a:avLst/>
          </a:prstGeom>
          <a:noFill/>
        </p:spPr>
      </p:pic>
      <p:pic>
        <p:nvPicPr>
          <p:cNvPr id="3" name="Picture 15">
            <a:extLst>
              <a:ext uri="{141B961B-A0C9-49E9-A14B-FFB0611507B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9A0DA28-9BAD-4EA0-B05B-E32934532A28}"/>
              </a:ext>
            </a:extLst>
          </p:cNvPr>
          <p:cNvPicPr>
            <a:picLocks noChangeAspect="1"/>
          </p:cNvPicPr>
          <p:nvPr userDrawn="1"/>
        </p:nvPicPr>
        <p:blipFill>
          <a:blip r:embed="rId5"/>
          <a:stretch>
            <a:fillRect/>
          </a:stretch>
        </p:blipFill>
        <p:spPr>
          <a:xfrm>
            <a:off x="6374854" y="1294664"/>
            <a:ext cx="2354068" cy="4679611"/>
          </a:xfrm>
          <a:prstGeom prst="rect">
            <a:avLst/>
          </a:prstGeom>
          <a:noFill/>
        </p:spPr>
      </p:pic>
      <p:sp>
        <p:nvSpPr>
          <p:cNvPr id="4" name="Picture Placeholder 2">
            <a:extLst>
              <a:ext uri="{454886BF-899F-4933-A4E5-8E6DC734298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3A5B24F-33F3-4931-B3A6-116E4D39667D}"/>
              </a:ext>
            </a:extLst>
          </p:cNvPr>
          <p:cNvSpPr>
            <a:spLocks noGrp="1"/>
          </p:cNvSpPr>
          <p:nvPr>
            <p:ph type="pic"/>
            <p:custDataLst>
              <p:tags r:id="rId1"/>
            </p:custDataLst>
          </p:nvPr>
        </p:nvSpPr>
        <p:spPr>
          <a:xfrm>
            <a:off x="9093197" y="2108814"/>
            <a:ext cx="1898126" cy="33624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D71BD792-C016-4AA4-9EB4-E05D49E3E22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379F3D3-D0A7-4C8E-8F4E-4AB012504A5D}"/>
              </a:ext>
            </a:extLst>
          </p:cNvPr>
          <p:cNvSpPr>
            <a:spLocks noGrp="1"/>
          </p:cNvSpPr>
          <p:nvPr>
            <p:ph type="pic" idx="1"/>
            <p:custDataLst>
              <p:tags r:id="rId2"/>
            </p:custDataLst>
          </p:nvPr>
        </p:nvSpPr>
        <p:spPr>
          <a:xfrm>
            <a:off x="6458642" y="1716517"/>
            <a:ext cx="2189830" cy="3887716"/>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Rectangle 18">
            <a:extLst>
              <a:ext uri="{F166E348-4AB3-4216-B0C6-CE391FB308F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A44B80-B1AE-40E5-ADF2-0F13C32E2503}"/>
              </a:ext>
            </a:extLst>
          </p:cNvPr>
          <p:cNvSpPr/>
          <p:nvPr userDrawn="1"/>
        </p:nvSpPr>
        <p:spPr>
          <a:xfrm>
            <a:off x="7228993" y="1522692"/>
            <a:ext cx="660399" cy="133927"/>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7" name="Title 4">
            <a:extLst>
              <a:ext uri="{0C1A4952-7DA2-4EAE-96AD-84294E721D7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AA84A32-774D-41AC-ADFD-FCD97E9986B2}"/>
              </a:ext>
            </a:extLst>
          </p:cNvPr>
          <p:cNvSpPr>
            <a:spLocks noGrp="1"/>
          </p:cNvSpPr>
          <p:nvPr>
            <p:ph type="title" idx="2"/>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58EA77D-A6D8-4CA5-8A68-B20D76D18EC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55_Title Slide">
    <p:spTree>
      <p:nvGrpSpPr>
        <p:cNvPr id="1" name=""/>
        <p:cNvGrpSpPr/>
        <p:nvPr/>
      </p:nvGrpSpPr>
      <p:grpSpPr>
        <a:xfrm>
          <a:off x="0" y="0"/>
          <a:ext cx="0" cy="0"/>
          <a:chOff x="0" y="0"/>
          <a:chExt cx="0" cy="0"/>
        </a:xfrm>
      </p:grpSpPr>
      <p:pic>
        <p:nvPicPr>
          <p:cNvPr id="2" name="Picture 10">
            <a:extLst>
              <a:ext uri="{0AA4B639-DC9B-45E6-BD52-A1D06BD957D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00440FF-C0AE-44D7-BDD7-CBD1DF73F69D}"/>
              </a:ext>
            </a:extLst>
          </p:cNvPr>
          <p:cNvPicPr>
            <a:picLocks noChangeAspect="1"/>
          </p:cNvPicPr>
          <p:nvPr userDrawn="1"/>
        </p:nvPicPr>
        <p:blipFill>
          <a:blip r:embed="rId3"/>
          <a:stretch>
            <a:fillRect/>
          </a:stretch>
        </p:blipFill>
        <p:spPr>
          <a:xfrm>
            <a:off x="5796731" y="-963827"/>
            <a:ext cx="5339878" cy="9127998"/>
          </a:xfrm>
          <a:prstGeom prst="rect">
            <a:avLst/>
          </a:prstGeom>
          <a:noFill/>
        </p:spPr>
      </p:pic>
      <p:pic>
        <p:nvPicPr>
          <p:cNvPr id="3" name="Picture 9">
            <a:extLst>
              <a:ext uri="{460717F0-F6DA-4415-BB46-6272C3BE15C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ACC89F-4D6D-4007-8716-D6995A7AA526}"/>
              </a:ext>
            </a:extLst>
          </p:cNvPr>
          <p:cNvPicPr>
            <a:picLocks noChangeAspect="1"/>
          </p:cNvPicPr>
          <p:nvPr userDrawn="1"/>
        </p:nvPicPr>
        <p:blipFill>
          <a:blip r:embed="rId4"/>
          <a:stretch>
            <a:fillRect/>
          </a:stretch>
        </p:blipFill>
        <p:spPr>
          <a:xfrm>
            <a:off x="7479774" y="1512392"/>
            <a:ext cx="1942648" cy="3960529"/>
          </a:xfrm>
          <a:prstGeom prst="rect">
            <a:avLst/>
          </a:prstGeom>
          <a:noFill/>
        </p:spPr>
      </p:pic>
      <p:sp>
        <p:nvSpPr>
          <p:cNvPr id="4" name="Picture Placeholder 2">
            <a:extLst>
              <a:ext uri="{3C734F1E-C5D7-48FA-980E-4BEA27BC2F9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CB82058-FB56-4E33-AB2A-B092B5380720}"/>
              </a:ext>
            </a:extLst>
          </p:cNvPr>
          <p:cNvSpPr>
            <a:spLocks noGrp="1"/>
          </p:cNvSpPr>
          <p:nvPr>
            <p:ph type="pic"/>
            <p:custDataLst>
              <p:tags r:id="rId1"/>
            </p:custDataLst>
          </p:nvPr>
        </p:nvSpPr>
        <p:spPr>
          <a:xfrm>
            <a:off x="7578376" y="1999166"/>
            <a:ext cx="1727361" cy="3007952"/>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Title 4">
            <a:extLst>
              <a:ext uri="{51F9E515-A9E4-4B62-8643-1C4C672DAEC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A4A7335-EC17-4108-9860-7D928EF637D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ADC1219-9FE3-4AA2-B570-AE84A1EBCAB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6_Title Slide">
    <p:spTree>
      <p:nvGrpSpPr>
        <p:cNvPr id="1" name=""/>
        <p:cNvGrpSpPr/>
        <p:nvPr/>
      </p:nvGrpSpPr>
      <p:grpSpPr>
        <a:xfrm>
          <a:off x="0" y="0"/>
          <a:ext cx="0" cy="0"/>
          <a:chOff x="0" y="0"/>
          <a:chExt cx="0" cy="0"/>
        </a:xfrm>
      </p:grpSpPr>
      <p:sp>
        <p:nvSpPr>
          <p:cNvPr id="2" name="Picture Placeholder 2">
            <a:extLst>
              <a:ext uri="{D7FCE6CE-0731-445B-A292-02D0F42C60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E021DE-18F0-404E-B59E-9D34E8690590}"/>
              </a:ext>
            </a:extLst>
          </p:cNvPr>
          <p:cNvSpPr>
            <a:spLocks noGrp="1"/>
          </p:cNvSpPr>
          <p:nvPr>
            <p:ph type="pic"/>
            <p:custDataLst>
              <p:tags r:id="rId1"/>
            </p:custDataLst>
          </p:nvPr>
        </p:nvSpPr>
        <p:spPr>
          <a:xfrm>
            <a:off x="3300984" y="4215384"/>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3" name="Picture Placeholder 2">
            <a:extLst>
              <a:ext uri="{3AE0D8E0-5F12-4E10-A6B6-CDE4700D6E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91A3E6-270B-469A-A24D-36C215B0FE62}"/>
              </a:ext>
            </a:extLst>
          </p:cNvPr>
          <p:cNvSpPr>
            <a:spLocks noGrp="1"/>
          </p:cNvSpPr>
          <p:nvPr>
            <p:ph type="pic" idx="1"/>
            <p:custDataLst>
              <p:tags r:id="rId2"/>
            </p:custDataLst>
          </p:nvPr>
        </p:nvSpPr>
        <p:spPr>
          <a:xfrm>
            <a:off x="5112553" y="3076055"/>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Picture Placeholder 2">
            <a:extLst>
              <a:ext uri="{56621BA5-1ABC-40B1-852E-DF776265B2C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CD2AAF1-6646-45C3-B55F-2E48CC5FF828}"/>
              </a:ext>
            </a:extLst>
          </p:cNvPr>
          <p:cNvSpPr>
            <a:spLocks noGrp="1"/>
          </p:cNvSpPr>
          <p:nvPr>
            <p:ph type="pic" idx="2"/>
            <p:custDataLst>
              <p:tags r:id="rId3"/>
            </p:custDataLst>
          </p:nvPr>
        </p:nvSpPr>
        <p:spPr>
          <a:xfrm>
            <a:off x="8685085" y="820709"/>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5" name="Picture Placeholder 2">
            <a:extLst>
              <a:ext uri="{2AC25DA9-9045-46F4-A3EE-935373CE672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3D926A5-E8C8-4B8C-BE41-0910617C9E34}"/>
              </a:ext>
            </a:extLst>
          </p:cNvPr>
          <p:cNvSpPr>
            <a:spLocks noGrp="1"/>
          </p:cNvSpPr>
          <p:nvPr>
            <p:ph type="pic" idx="3"/>
            <p:custDataLst>
              <p:tags r:id="rId4"/>
            </p:custDataLst>
          </p:nvPr>
        </p:nvSpPr>
        <p:spPr>
          <a:xfrm>
            <a:off x="10487041" y="-311247"/>
            <a:ext cx="2093976" cy="3721608"/>
          </a:xfrm>
          <a:prstGeom prst="rect">
            <a:avLst/>
          </a:prstGeom>
          <a:pattFill prst="pct5">
            <a:fgClr>
              <a:schemeClr val="tx1"/>
            </a:fgClr>
            <a:bgClr>
              <a:schemeClr val="bg1">
                <a:lumMod val="85000"/>
              </a:schemeClr>
            </a:bgClr>
          </a:pattFill>
          <a:effectLst>
            <a:outerShdw blurRad="38100" dist="76200" dir="8100000">
              <a:srgbClr val="000000">
                <a:alpha val="6000"/>
              </a:srgbClr>
            </a:outerShdw>
          </a:effectLst>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8">
            <a:extLst>
              <a:ext uri="{F4E1132C-78F6-429C-98ED-31230B9892F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434BEA0-89FB-4E21-8FAF-A6D2F52F547F}"/>
              </a:ext>
            </a:extLst>
          </p:cNvPr>
          <p:cNvPicPr>
            <a:picLocks noChangeAspect="1"/>
          </p:cNvPicPr>
          <p:nvPr userDrawn="1"/>
        </p:nvPicPr>
        <p:blipFill>
          <a:blip r:embed="rId7"/>
          <a:stretch>
            <a:fillRect/>
          </a:stretch>
        </p:blipFill>
        <p:spPr>
          <a:xfrm>
            <a:off x="5344161" y="2213356"/>
            <a:ext cx="5203862" cy="3360312"/>
          </a:xfrm>
          <a:prstGeom prst="rect">
            <a:avLst/>
          </a:prstGeom>
          <a:noFill/>
        </p:spPr>
      </p:pic>
      <p:sp>
        <p:nvSpPr>
          <p:cNvPr id="7" name="Picture Placeholder 2">
            <a:extLst>
              <a:ext uri="{17623D5C-6F94-4DA4-9189-9654F2282B4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A40C025-69B3-4322-8392-F5EE22358617}"/>
              </a:ext>
            </a:extLst>
          </p:cNvPr>
          <p:cNvSpPr>
            <a:spLocks noGrp="1"/>
          </p:cNvSpPr>
          <p:nvPr>
            <p:ph type="pic" idx="4"/>
            <p:custDataLst>
              <p:tags r:id="rId5"/>
            </p:custDataLst>
          </p:nvPr>
        </p:nvSpPr>
        <p:spPr>
          <a:xfrm>
            <a:off x="7016274" y="1791063"/>
            <a:ext cx="1901952" cy="393192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4B71E477-04D7-4070-812E-31A58B88C8F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F0E803D-3CB1-4638-B7A8-11DFBC87A8E0}"/>
              </a:ext>
            </a:extLst>
          </p:cNvPr>
          <p:cNvSpPr>
            <a:spLocks noGrp="1"/>
          </p:cNvSpPr>
          <p:nvPr>
            <p:ph type="title" idx="5"/>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D651BAD2-9A66-4705-983C-6BB563BCBE3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p:tgtEl>
                                          <p:spTgt spid="6"/>
                                        </p:tgtEl>
                                        <p:attrNameLst>
                                          <p:attrName>ppt_x</p:attrName>
                                        </p:attrNameLst>
                                      </p:cBhvr>
                                      <p:tavLst>
                                        <p:tav tm="0">
                                          <p:val>
                                            <p:strVal val="#ppt_x"/>
                                          </p:val>
                                        </p:tav>
                                        <p:tav tm="100000">
                                          <p:val>
                                            <p:strVal val="#ppt_x"/>
                                          </p:val>
                                        </p:tav>
                                      </p:tavLst>
                                    </p:anim>
                                    <p:anim calcmode="lin" valueType="num">
                                      <p:cBhvr>
                                        <p:cTn id="9" dur="500"/>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1"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2" nodeType="withEffect">
                                  <p:stCondLst>
                                    <p:cond delay="1000"/>
                                  </p:stCondLst>
                                  <p:childTnLst>
                                    <p:set>
                                      <p:cBhvr>
                                        <p:cTn id="17" dur="1" fill="hold">
                                          <p:stCondLst>
                                            <p:cond delay="0"/>
                                          </p:stCondLst>
                                        </p:cTn>
                                        <p:tgtEl>
                                          <p:spTgt spid="7">
                                            <p:txEl>
                                              <p:charRg st="4294967295" end="4294967295"/>
                                            </p:txEl>
                                          </p:spTgt>
                                        </p:tgtEl>
                                        <p:attrNameLst>
                                          <p:attrName>style.visibility</p:attrName>
                                        </p:attrNameLst>
                                      </p:cBhvr>
                                      <p:to>
                                        <p:strVal val="visible"/>
                                      </p:to>
                                    </p:set>
                                    <p:animEffect transition="in" filter="fade">
                                      <p:cBhvr>
                                        <p:cTn id="18" dur="500"/>
                                        <p:tgtEl>
                                          <p:spTgt spid="7">
                                            <p:txEl>
                                              <p:charRg st="4294967295" end="4294967295"/>
                                            </p:txEl>
                                          </p:spTgt>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1" nodeType="withEffect">
                                  <p:stCondLst>
                                    <p:cond delay="1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2" nodeType="withEffect">
                                  <p:stCondLst>
                                    <p:cond delay="1500"/>
                                  </p:stCondLst>
                                  <p:childTnLst>
                                    <p:set>
                                      <p:cBhvr>
                                        <p:cTn id="26" dur="1" fill="hold">
                                          <p:stCondLst>
                                            <p:cond delay="0"/>
                                          </p:stCondLst>
                                        </p:cTn>
                                        <p:tgtEl>
                                          <p:spTgt spid="2">
                                            <p:txEl>
                                              <p:charRg st="4294967295" end="4294967295"/>
                                            </p:txEl>
                                          </p:spTgt>
                                        </p:tgtEl>
                                        <p:attrNameLst>
                                          <p:attrName>style.visibility</p:attrName>
                                        </p:attrNameLst>
                                      </p:cBhvr>
                                      <p:to>
                                        <p:strVal val="visible"/>
                                      </p:to>
                                    </p:set>
                                    <p:animEffect transition="in" filter="fade">
                                      <p:cBhvr>
                                        <p:cTn id="27" dur="500"/>
                                        <p:tgtEl>
                                          <p:spTgt spid="2">
                                            <p:txEl>
                                              <p:charRg st="4294967295" end="4294967295"/>
                                            </p:txEl>
                                          </p:spTgt>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1" nodeType="withEffect">
                                  <p:stCondLst>
                                    <p:cond delay="2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2" nodeType="withEffect">
                                  <p:stCondLst>
                                    <p:cond delay="2000"/>
                                  </p:stCondLst>
                                  <p:childTnLst>
                                    <p:set>
                                      <p:cBhvr>
                                        <p:cTn id="35"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36" dur="500"/>
                                        <p:tgtEl>
                                          <p:spTgt spid="3">
                                            <p:txEl>
                                              <p:charRg st="4294967295" end="4294967295"/>
                                            </p:txEl>
                                          </p:spTgt>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1" nodeType="withEffect">
                                  <p:stCondLst>
                                    <p:cond delay="250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2" nodeType="withEffect">
                                  <p:stCondLst>
                                    <p:cond delay="2500"/>
                                  </p:stCondLst>
                                  <p:childTnLst>
                                    <p:set>
                                      <p:cBhvr>
                                        <p:cTn id="44" dur="1" fill="hold">
                                          <p:stCondLst>
                                            <p:cond delay="0"/>
                                          </p:stCondLst>
                                        </p:cTn>
                                        <p:tgtEl>
                                          <p:spTgt spid="4">
                                            <p:txEl>
                                              <p:charRg st="4294967295" end="4294967295"/>
                                            </p:txEl>
                                          </p:spTgt>
                                        </p:tgtEl>
                                        <p:attrNameLst>
                                          <p:attrName>style.visibility</p:attrName>
                                        </p:attrNameLst>
                                      </p:cBhvr>
                                      <p:to>
                                        <p:strVal val="visible"/>
                                      </p:to>
                                    </p:set>
                                    <p:animEffect transition="in" filter="fade">
                                      <p:cBhvr>
                                        <p:cTn id="45" dur="500"/>
                                        <p:tgtEl>
                                          <p:spTgt spid="4">
                                            <p:txEl>
                                              <p:charRg st="4294967295" end="4294967295"/>
                                            </p:txEl>
                                          </p:spTgt>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1" nodeType="withEffect">
                                  <p:stCondLst>
                                    <p:cond delay="300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2" nodeType="withEffect">
                                  <p:stCondLst>
                                    <p:cond delay="300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p:bldP spid="3" grpId="0" animBg="1"/>
      <p:bldP spid="3" grpId="1" animBg="1"/>
      <p:bldP spid="3" grpId="2"/>
      <p:bldP spid="4" grpId="0" animBg="1"/>
      <p:bldP spid="4" grpId="1" animBg="1"/>
      <p:bldP spid="4" grpId="2"/>
      <p:bldP spid="5" grpId="0" animBg="1"/>
      <p:bldP spid="5" grpId="1" animBg="1"/>
      <p:bldP spid="5" grpId="2" build="p"/>
      <p:bldP spid="6" grpId="0" animBg="1"/>
      <p:bldP spid="7" grpId="0" animBg="1"/>
      <p:bldP spid="7" grpId="1" animBg="1"/>
      <p:bldP spid="7" grpId="2"/>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7_Title Slide">
    <p:spTree>
      <p:nvGrpSpPr>
        <p:cNvPr id="1" name=""/>
        <p:cNvGrpSpPr/>
        <p:nvPr/>
      </p:nvGrpSpPr>
      <p:grpSpPr>
        <a:xfrm>
          <a:off x="0" y="0"/>
          <a:ext cx="0" cy="0"/>
          <a:chOff x="0" y="0"/>
          <a:chExt cx="0" cy="0"/>
        </a:xfrm>
      </p:grpSpPr>
      <p:pic>
        <p:nvPicPr>
          <p:cNvPr id="2" name="Picture 35">
            <a:extLst>
              <a:ext uri="{07B89104-61AE-4458-80B7-198A1AEEA5F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20B5326-F4F2-46CC-8CF0-F604619CB888}"/>
              </a:ext>
            </a:extLst>
          </p:cNvPr>
          <p:cNvPicPr>
            <a:picLocks noChangeAspect="1"/>
          </p:cNvPicPr>
          <p:nvPr userDrawn="1"/>
        </p:nvPicPr>
        <p:blipFill>
          <a:blip r:embed="rId5"/>
          <a:stretch>
            <a:fillRect/>
          </a:stretch>
        </p:blipFill>
        <p:spPr>
          <a:xfrm>
            <a:off x="5371096" y="-677527"/>
            <a:ext cx="2179780" cy="4258277"/>
          </a:xfrm>
          <a:prstGeom prst="rect">
            <a:avLst/>
          </a:prstGeom>
          <a:noFill/>
        </p:spPr>
      </p:pic>
      <p:pic>
        <p:nvPicPr>
          <p:cNvPr id="3" name="Picture 36">
            <a:extLst>
              <a:ext uri="{A5AE9D49-33A1-44D4-8E01-127E4A742A9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02A85E9-1376-4462-937F-61AF865F8B87}"/>
              </a:ext>
            </a:extLst>
          </p:cNvPr>
          <p:cNvPicPr>
            <a:picLocks noChangeAspect="1"/>
          </p:cNvPicPr>
          <p:nvPr userDrawn="1"/>
        </p:nvPicPr>
        <p:blipFill>
          <a:blip r:embed="rId5"/>
          <a:stretch>
            <a:fillRect/>
          </a:stretch>
        </p:blipFill>
        <p:spPr>
          <a:xfrm>
            <a:off x="7417066" y="1094121"/>
            <a:ext cx="2179780" cy="4258277"/>
          </a:xfrm>
          <a:prstGeom prst="rect">
            <a:avLst/>
          </a:prstGeom>
          <a:noFill/>
        </p:spPr>
      </p:pic>
      <p:pic>
        <p:nvPicPr>
          <p:cNvPr id="4" name="Picture 37">
            <a:extLst>
              <a:ext uri="{23088728-3A3A-4DB7-B2FA-E02CFDA1868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24CCDB1-A14A-47DD-9F25-9A8484A80EE8}"/>
              </a:ext>
            </a:extLst>
          </p:cNvPr>
          <p:cNvPicPr>
            <a:picLocks noChangeAspect="1"/>
          </p:cNvPicPr>
          <p:nvPr userDrawn="1"/>
        </p:nvPicPr>
        <p:blipFill>
          <a:blip r:embed="rId5"/>
          <a:stretch>
            <a:fillRect/>
          </a:stretch>
        </p:blipFill>
        <p:spPr>
          <a:xfrm>
            <a:off x="9440720" y="-392322"/>
            <a:ext cx="2179780" cy="4258277"/>
          </a:xfrm>
          <a:prstGeom prst="rect">
            <a:avLst/>
          </a:prstGeom>
          <a:noFill/>
        </p:spPr>
      </p:pic>
      <p:sp>
        <p:nvSpPr>
          <p:cNvPr id="5" name="Picture Placeholder 2">
            <a:extLst>
              <a:ext uri="{13BBB294-911B-47A2-95EA-F4B003E169C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5C9FE06-5558-4A1F-92F6-774EB92F2438}"/>
              </a:ext>
            </a:extLst>
          </p:cNvPr>
          <p:cNvSpPr>
            <a:spLocks noGrp="1"/>
          </p:cNvSpPr>
          <p:nvPr>
            <p:ph type="pic"/>
            <p:custDataLst>
              <p:tags r:id="rId1"/>
            </p:custDataLst>
          </p:nvPr>
        </p:nvSpPr>
        <p:spPr>
          <a:xfrm>
            <a:off x="5624731" y="-2285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6" name="Picture Placeholder 2">
            <a:extLst>
              <a:ext uri="{F8BFD453-7BD4-437C-AFCF-B8C43A11625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3F897C8-680C-485E-847F-817D7C9C0B79}"/>
              </a:ext>
            </a:extLst>
          </p:cNvPr>
          <p:cNvSpPr>
            <a:spLocks noGrp="1"/>
          </p:cNvSpPr>
          <p:nvPr>
            <p:ph type="pic" idx="1"/>
            <p:custDataLst>
              <p:tags r:id="rId2"/>
            </p:custDataLst>
          </p:nvPr>
        </p:nvSpPr>
        <p:spPr>
          <a:xfrm>
            <a:off x="7677728" y="1748790"/>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948F73A0-119B-4FF5-9CFD-C46C9F5421E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81FB3F3-8480-4295-920F-9DE42C13C495}"/>
              </a:ext>
            </a:extLst>
          </p:cNvPr>
          <p:cNvSpPr>
            <a:spLocks noGrp="1"/>
          </p:cNvSpPr>
          <p:nvPr>
            <p:ph type="pic" idx="2"/>
            <p:custDataLst>
              <p:tags r:id="rId3"/>
            </p:custDataLst>
          </p:nvPr>
        </p:nvSpPr>
        <p:spPr>
          <a:xfrm>
            <a:off x="9703999" y="262889"/>
            <a:ext cx="1659300" cy="294893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5BA26FD8-1129-4031-B9F2-653F423426F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6B536DB-8153-4F58-BEB9-A7911B9D3B67}"/>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6D813FFA-2EFB-4AFA-9C81-78A89FCA73C9}">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8_Title Slide">
    <p:spTree>
      <p:nvGrpSpPr>
        <p:cNvPr id="1" name=""/>
        <p:cNvGrpSpPr/>
        <p:nvPr/>
      </p:nvGrpSpPr>
      <p:grpSpPr>
        <a:xfrm>
          <a:off x="0" y="0"/>
          <a:ext cx="0" cy="0"/>
          <a:chOff x="0" y="0"/>
          <a:chExt cx="0" cy="0"/>
        </a:xfrm>
      </p:grpSpPr>
      <p:pic>
        <p:nvPicPr>
          <p:cNvPr id="2" name="Picture 11">
            <a:extLst>
              <a:ext uri="{F5F97D73-34B0-47F1-B687-6A8F4133239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D615D52-BC0A-43F9-AB00-D0246A613178}"/>
              </a:ext>
            </a:extLst>
          </p:cNvPr>
          <p:cNvPicPr>
            <a:picLocks noChangeAspect="1"/>
          </p:cNvPicPr>
          <p:nvPr userDrawn="1"/>
        </p:nvPicPr>
        <p:blipFill>
          <a:blip r:embed="rId6"/>
          <a:stretch>
            <a:fillRect/>
          </a:stretch>
        </p:blipFill>
        <p:spPr>
          <a:xfrm rot="16200000">
            <a:off x="9069616" y="628716"/>
            <a:ext cx="4939392" cy="6858000"/>
          </a:xfrm>
          <a:prstGeom prst="rect">
            <a:avLst/>
          </a:prstGeom>
          <a:noFill/>
        </p:spPr>
      </p:pic>
      <p:pic>
        <p:nvPicPr>
          <p:cNvPr id="3" name="Picture 12">
            <a:extLst>
              <a:ext uri="{64B5BF3C-D81C-437C-8912-45F7F4C5743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EA9ED2F-CC24-45F9-81E5-5647AF0F0090}"/>
              </a:ext>
            </a:extLst>
          </p:cNvPr>
          <p:cNvPicPr>
            <a:picLocks noChangeAspect="1"/>
          </p:cNvPicPr>
          <p:nvPr userDrawn="1"/>
        </p:nvPicPr>
        <p:blipFill>
          <a:blip r:embed="rId7"/>
          <a:stretch>
            <a:fillRect/>
          </a:stretch>
        </p:blipFill>
        <p:spPr>
          <a:xfrm>
            <a:off x="5765087" y="2191658"/>
            <a:ext cx="1998958" cy="4075330"/>
          </a:xfrm>
          <a:prstGeom prst="rect">
            <a:avLst/>
          </a:prstGeom>
          <a:noFill/>
        </p:spPr>
      </p:pic>
      <p:pic>
        <p:nvPicPr>
          <p:cNvPr id="4" name="Picture 13">
            <a:extLst>
              <a:ext uri="{9DE509FE-142A-4F4E-ABF3-93FF12D3D30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F6F64FF-649D-43E3-AB44-055EDE381061}"/>
              </a:ext>
            </a:extLst>
          </p:cNvPr>
          <p:cNvPicPr>
            <a:picLocks noChangeAspect="1"/>
          </p:cNvPicPr>
          <p:nvPr userDrawn="1"/>
        </p:nvPicPr>
        <p:blipFill>
          <a:blip r:embed="rId8"/>
          <a:stretch>
            <a:fillRect/>
          </a:stretch>
        </p:blipFill>
        <p:spPr>
          <a:xfrm>
            <a:off x="3177619" y="1941730"/>
            <a:ext cx="2175811" cy="4325257"/>
          </a:xfrm>
          <a:prstGeom prst="rect">
            <a:avLst/>
          </a:prstGeom>
          <a:noFill/>
        </p:spPr>
      </p:pic>
      <p:pic>
        <p:nvPicPr>
          <p:cNvPr id="5" name="Picture 14">
            <a:extLst>
              <a:ext uri="{5564C1A9-19D9-4A90-879A-94981D2B0D7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186C5A7-2939-4D1E-8250-E7B6C75E3E06}"/>
              </a:ext>
            </a:extLst>
          </p:cNvPr>
          <p:cNvPicPr>
            <a:picLocks noChangeAspect="1"/>
          </p:cNvPicPr>
          <p:nvPr userDrawn="1"/>
        </p:nvPicPr>
        <p:blipFill>
          <a:blip r:embed="rId9"/>
          <a:stretch>
            <a:fillRect/>
          </a:stretch>
        </p:blipFill>
        <p:spPr>
          <a:xfrm>
            <a:off x="1587908" y="4040025"/>
            <a:ext cx="1243445" cy="2404317"/>
          </a:xfrm>
          <a:prstGeom prst="rect">
            <a:avLst/>
          </a:prstGeom>
          <a:noFill/>
        </p:spPr>
      </p:pic>
      <p:sp>
        <p:nvSpPr>
          <p:cNvPr id="6" name="Picture Placeholder 2">
            <a:extLst>
              <a:ext uri="{015545CC-F36D-4497-ABA3-B034A8C1812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FDFF359-5C48-4707-B9FA-F28C25A75111}"/>
              </a:ext>
            </a:extLst>
          </p:cNvPr>
          <p:cNvSpPr>
            <a:spLocks noGrp="1"/>
          </p:cNvSpPr>
          <p:nvPr>
            <p:ph type="pic"/>
            <p:custDataLst>
              <p:tags r:id="rId1"/>
            </p:custDataLst>
          </p:nvPr>
        </p:nvSpPr>
        <p:spPr>
          <a:xfrm>
            <a:off x="5894174" y="2693775"/>
            <a:ext cx="1771047" cy="311330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7" name="Picture Placeholder 2">
            <a:extLst>
              <a:ext uri="{E0B57FF9-E906-42B3-BB83-8D2629BA26C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04885F-1742-4F31-AB13-8A308BD5033F}"/>
              </a:ext>
            </a:extLst>
          </p:cNvPr>
          <p:cNvSpPr>
            <a:spLocks noGrp="1"/>
          </p:cNvSpPr>
          <p:nvPr>
            <p:ph type="pic" idx="1"/>
            <p:custDataLst>
              <p:tags r:id="rId2"/>
            </p:custDataLst>
          </p:nvPr>
        </p:nvSpPr>
        <p:spPr>
          <a:xfrm>
            <a:off x="3265039" y="2323070"/>
            <a:ext cx="2001318" cy="357407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Picture Placeholder 2">
            <a:extLst>
              <a:ext uri="{61E097B5-DD2B-426C-9F32-99B7B79FBD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85651B-EA98-46F4-AF40-FE2D5C51BA98}"/>
              </a:ext>
            </a:extLst>
          </p:cNvPr>
          <p:cNvSpPr>
            <a:spLocks noGrp="1"/>
          </p:cNvSpPr>
          <p:nvPr>
            <p:ph type="pic" idx="2"/>
            <p:custDataLst>
              <p:tags r:id="rId3"/>
            </p:custDataLst>
          </p:nvPr>
        </p:nvSpPr>
        <p:spPr>
          <a:xfrm>
            <a:off x="1822122" y="4762702"/>
            <a:ext cx="774384" cy="963299"/>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9" name="Picture Placeholder 2">
            <a:extLst>
              <a:ext uri="{279A6027-4006-4C84-A9F2-6F1213CE218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0738322-D8C0-4AA8-A7A7-F14239F12291}"/>
              </a:ext>
            </a:extLst>
          </p:cNvPr>
          <p:cNvSpPr>
            <a:spLocks noGrp="1"/>
          </p:cNvSpPr>
          <p:nvPr>
            <p:ph type="pic" idx="3"/>
            <p:custDataLst>
              <p:tags r:id="rId4"/>
            </p:custDataLst>
          </p:nvPr>
        </p:nvSpPr>
        <p:spPr>
          <a:xfrm>
            <a:off x="8872151" y="2075937"/>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10" name="Rectangle 1">
            <a:extLst>
              <a:ext uri="{35E81314-96EA-4ED0-A003-529BA857B46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D22A679-EA00-4D5F-B7FB-B7940BC6EABD}"/>
              </a:ext>
            </a:extLst>
          </p:cNvPr>
          <p:cNvSpPr/>
          <p:nvPr userDrawn="1"/>
        </p:nvSpPr>
        <p:spPr>
          <a:xfrm>
            <a:off x="3904735" y="2154587"/>
            <a:ext cx="691979" cy="131412"/>
          </a:xfrm>
          <a:prstGeom prst="rect">
            <a:avLst/>
          </a:prstGeom>
          <a:solidFill>
            <a:srgbClr val="F4F4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Tree>
    <p:extLst>
      <p:ext uri="{A2B92E3A-957E-4CBA-8F3B-A32EC7E7A7E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Slide Number Placeholder 2">
            <a:extLst>
              <a:ext uri="{41B451CD-0B8F-451F-8656-BBDC582635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9399D45-1758-488A-B4D4-A7E8BA437594}"/>
              </a:ext>
            </a:extLst>
          </p:cNvPr>
          <p:cNvSpPr>
            <a:spLocks noGrp="1"/>
          </p:cNvSpPr>
          <p:nvPr>
            <p:ph type="sldNum" sz="quarter"/>
          </p:nvPr>
        </p:nvSpPr>
        <p:spPr/>
        <p:txBody>
          <a:bodyPr rtlCol="0"/>
          <a:lstStyle/>
          <a:p>
            <a:fld id="{24B1D943-3086-48AC-B6C1-4D5EECF78F10}" type="slidenum">
              <a:t>‹N›</a:t>
            </a:fld>
            <a:endParaRPr lang="en-US" dirty="0"/>
          </a:p>
        </p:txBody>
      </p:sp>
      <p:sp>
        <p:nvSpPr>
          <p:cNvPr id="3" name="Picture Placeholder 4">
            <a:extLst>
              <a:ext uri="{16A19B0F-A9D4-474E-B964-A33D29C3182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99345A-9CB4-4A6F-8208-3F1E7CC19FC8}"/>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6716980D-449A-422C-BE26-E2268EAEEC7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0D8A706-6E6C-4F0D-B9D4-6A19691EAD81}"/>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95CCB02A-50FE-4961-A769-01C2F3AD4B12}" type="slidenum">
              <a:t>‹N›</a:t>
            </a:fld>
            <a:endParaRPr lang="en-US" dirty="0"/>
          </a:p>
        </p:txBody>
      </p:sp>
      <p:cxnSp>
        <p:nvCxnSpPr>
          <p:cNvPr id="5" name="Straight Connector 5">
            <a:extLst>
              <a:ext uri="{803E3CDF-7EF7-49F5-BB34-5E3130E8588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21161A-16E9-454E-BFCF-07988DE7AEE3}"/>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E398755F-0419-40B6-89DD-7E6580C4033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BC7AE67-DB35-497F-9CBA-4D3E6300237F}"/>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A077B06B-31EA-428B-8A95-A1F477B7F58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D0BABC-42BC-4976-B936-29F49DD5961F}"/>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4999FF5B-5A0E-4475-9E11-49197B2974B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A929FFA-CB4F-48D8-8EC2-15BC8A94F73B}"/>
              </a:ext>
            </a:extLst>
          </p:cNvPr>
          <p:cNvSpPr>
            <a:spLocks noGrp="1"/>
          </p:cNvSpPr>
          <p:nvPr>
            <p:ph type="title" idx="2"/>
          </p:nvPr>
        </p:nvSpPr>
        <p:spPr>
          <a:xfrm>
            <a:off x="1866900" y="996123"/>
            <a:ext cx="4229100" cy="1621619"/>
          </a:xfrm>
        </p:spPr>
        <p:txBody>
          <a:bodyPr rtlCol="0"/>
          <a:lstStyle>
            <a:lvl1pPr lvl="0">
              <a:defRPr lang="en-US" sz="3600" dirty="0"/>
            </a:lvl1pPr>
          </a:lstStyle>
          <a:p>
            <a:r>
              <a:rPr lang="en-US" dirty="0"/>
              <a:t>CLICK TO EDIT MASTER TITLE STYLE</a:t>
            </a:r>
          </a:p>
        </p:txBody>
      </p:sp>
    </p:spTree>
    <p:extLst>
      <p:ext uri="{92461868-3116-409F-BFB7-FD2E2D1C467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9_Title Slide">
    <p:spTree>
      <p:nvGrpSpPr>
        <p:cNvPr id="1" name=""/>
        <p:cNvGrpSpPr/>
        <p:nvPr/>
      </p:nvGrpSpPr>
      <p:grpSpPr>
        <a:xfrm>
          <a:off x="0" y="0"/>
          <a:ext cx="0" cy="0"/>
          <a:chOff x="0" y="0"/>
          <a:chExt cx="0" cy="0"/>
        </a:xfrm>
      </p:grpSpPr>
      <p:pic>
        <p:nvPicPr>
          <p:cNvPr id="2" name="Picture 7">
            <a:extLst>
              <a:ext uri="{C2B9666B-89A5-4FBF-AA5D-230913FB197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94535A-7A24-4DC5-A498-F30D24E24A82}"/>
              </a:ext>
            </a:extLst>
          </p:cNvPr>
          <p:cNvPicPr>
            <a:picLocks noChangeAspect="1"/>
          </p:cNvPicPr>
          <p:nvPr userDrawn="1"/>
        </p:nvPicPr>
        <p:blipFill>
          <a:blip r:embed="rId3"/>
          <a:stretch>
            <a:fillRect/>
          </a:stretch>
        </p:blipFill>
        <p:spPr>
          <a:xfrm>
            <a:off x="1066799" y="3416531"/>
            <a:ext cx="10058400" cy="6030254"/>
          </a:xfrm>
          <a:prstGeom prst="rect">
            <a:avLst/>
          </a:prstGeom>
          <a:noFill/>
        </p:spPr>
      </p:pic>
      <p:sp>
        <p:nvSpPr>
          <p:cNvPr id="3" name="Picture Placeholder 2">
            <a:extLst>
              <a:ext uri="{6F72144E-B0BD-4905-B9B8-0D271B0E7C5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5986BC-5B74-4DA0-8D7F-D7A079EE4F70}"/>
              </a:ext>
            </a:extLst>
          </p:cNvPr>
          <p:cNvSpPr>
            <a:spLocks noGrp="1"/>
          </p:cNvSpPr>
          <p:nvPr>
            <p:ph type="pic"/>
            <p:custDataLst>
              <p:tags r:id="rId1"/>
            </p:custDataLst>
          </p:nvPr>
        </p:nvSpPr>
        <p:spPr>
          <a:xfrm>
            <a:off x="2235208" y="3875315"/>
            <a:ext cx="7725220" cy="4795158"/>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C023C7D7-9F46-4558-864F-22A25168EE2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E1FD6F-AA98-4CAA-BF03-29C58475109B}"/>
              </a:ext>
            </a:extLst>
          </p:cNvPr>
          <p:cNvSpPr>
            <a:spLocks noGrp="1"/>
          </p:cNvSpPr>
          <p:nvPr>
            <p:ph type="title" idx="1"/>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B60DE80-EAB4-4E92-A28E-9F2F10C0C65E}">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0_Title Slide">
    <p:spTree>
      <p:nvGrpSpPr>
        <p:cNvPr id="1" name=""/>
        <p:cNvGrpSpPr/>
        <p:nvPr/>
      </p:nvGrpSpPr>
      <p:grpSpPr>
        <a:xfrm>
          <a:off x="0" y="0"/>
          <a:ext cx="0" cy="0"/>
          <a:chOff x="0" y="0"/>
          <a:chExt cx="0" cy="0"/>
        </a:xfrm>
      </p:grpSpPr>
      <p:pic>
        <p:nvPicPr>
          <p:cNvPr id="2" name="Picture 4">
            <a:extLst>
              <a:ext uri="{4DDD75C5-B4A1-41C4-A025-6A0C5DA725C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504F8D9-12BD-43D2-AEA1-CAE863C91489}"/>
              </a:ext>
            </a:extLst>
          </p:cNvPr>
          <p:cNvPicPr>
            <a:picLocks noChangeAspect="1"/>
          </p:cNvPicPr>
          <p:nvPr userDrawn="1"/>
        </p:nvPicPr>
        <p:blipFill>
          <a:blip r:embed="rId3"/>
          <a:stretch>
            <a:fillRect/>
          </a:stretch>
        </p:blipFill>
        <p:spPr>
          <a:xfrm>
            <a:off x="5343536" y="1831343"/>
            <a:ext cx="6641555" cy="3899527"/>
          </a:xfrm>
          <a:prstGeom prst="rect">
            <a:avLst/>
          </a:prstGeom>
          <a:noFill/>
        </p:spPr>
      </p:pic>
      <p:sp>
        <p:nvSpPr>
          <p:cNvPr id="3" name="Picture Placeholder 2">
            <a:extLst>
              <a:ext uri="{EB662684-6EF5-490A-9D4A-1B3AD699B23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ED480A-A459-4335-85E5-E493EF789A8E}"/>
              </a:ext>
            </a:extLst>
          </p:cNvPr>
          <p:cNvSpPr>
            <a:spLocks noGrp="1"/>
          </p:cNvSpPr>
          <p:nvPr>
            <p:ph type="pic"/>
            <p:custDataLst>
              <p:tags r:id="rId1"/>
            </p:custDataLst>
          </p:nvPr>
        </p:nvSpPr>
        <p:spPr>
          <a:xfrm>
            <a:off x="6151157" y="2075607"/>
            <a:ext cx="5026766" cy="3163953"/>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Rectangle 27">
            <a:extLst>
              <a:ext uri="{33D9E444-C76A-4FDC-98D8-ECC8454B0BC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5D62B20-4F5C-440A-BA24-15407EFCA7BA}"/>
              </a:ext>
            </a:extLst>
          </p:cNvPr>
          <p:cNvSpPr/>
          <p:nvPr userDrawn="1"/>
        </p:nvSpPr>
        <p:spPr>
          <a:xfrm>
            <a:off x="8294358" y="5373427"/>
            <a:ext cx="660399" cy="138910"/>
          </a:xfrm>
          <a:prstGeom prst="rect">
            <a:avLst/>
          </a:prstGeom>
          <a:solidFill>
            <a:srgbClr val="1F1C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dirty="0"/>
          </a:p>
        </p:txBody>
      </p:sp>
      <p:sp>
        <p:nvSpPr>
          <p:cNvPr id="5" name="Title 4">
            <a:extLst>
              <a:ext uri="{24BF2894-0AFD-48E2-BA69-4F84A218826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34B81C-E367-488C-8577-21E9F1D8EA22}"/>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2995336E-87D6-485F-ADCE-789C8AC4912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1_Title Slide">
    <p:spTree>
      <p:nvGrpSpPr>
        <p:cNvPr id="1" name=""/>
        <p:cNvGrpSpPr/>
        <p:nvPr/>
      </p:nvGrpSpPr>
      <p:grpSpPr>
        <a:xfrm>
          <a:off x="0" y="0"/>
          <a:ext cx="0" cy="0"/>
          <a:chOff x="0" y="0"/>
          <a:chExt cx="0" cy="0"/>
        </a:xfrm>
      </p:grpSpPr>
      <p:pic>
        <p:nvPicPr>
          <p:cNvPr id="2" name="Picture 11">
            <a:extLst>
              <a:ext uri="{E948B97B-E102-432B-B1A4-5AA4DF9E3E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A0689BE-2EE9-4FE2-883A-4D14ECFE4E0C}"/>
              </a:ext>
            </a:extLst>
          </p:cNvPr>
          <p:cNvPicPr>
            <a:picLocks noChangeAspect="1"/>
          </p:cNvPicPr>
          <p:nvPr userDrawn="1"/>
        </p:nvPicPr>
        <p:blipFill>
          <a:blip r:embed="rId3"/>
          <a:stretch>
            <a:fillRect/>
          </a:stretch>
        </p:blipFill>
        <p:spPr>
          <a:xfrm rot="16200000">
            <a:off x="6957098" y="106731"/>
            <a:ext cx="4939392" cy="6858000"/>
          </a:xfrm>
          <a:prstGeom prst="rect">
            <a:avLst/>
          </a:prstGeom>
          <a:noFill/>
        </p:spPr>
      </p:pic>
      <p:sp>
        <p:nvSpPr>
          <p:cNvPr id="3" name="Picture Placeholder 2">
            <a:extLst>
              <a:ext uri="{F2DBB0F3-C2B6-4ABD-AC0C-AA4A7CC5A5F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0B03E95-1CBE-434B-992A-9BFB8482E699}"/>
              </a:ext>
            </a:extLst>
          </p:cNvPr>
          <p:cNvSpPr>
            <a:spLocks noGrp="1"/>
          </p:cNvSpPr>
          <p:nvPr>
            <p:ph type="pic"/>
            <p:custDataLst>
              <p:tags r:id="rId1"/>
            </p:custDataLst>
          </p:nvPr>
        </p:nvSpPr>
        <p:spPr>
          <a:xfrm>
            <a:off x="6767585" y="1546000"/>
            <a:ext cx="5278351" cy="3965530"/>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4" name="Title 4">
            <a:extLst>
              <a:ext uri="{6DF6BE2D-31D3-4244-A4EF-0CE453E68C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5D21419-1C43-417B-A7B7-A756A197C227}"/>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AFB54700-C3CF-4CB8-8A88-173AE7C7E6C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2_Title Slide">
    <p:spTree>
      <p:nvGrpSpPr>
        <p:cNvPr id="1" name=""/>
        <p:cNvGrpSpPr/>
        <p:nvPr/>
      </p:nvGrpSpPr>
      <p:grpSpPr>
        <a:xfrm>
          <a:off x="0" y="0"/>
          <a:ext cx="0" cy="0"/>
          <a:chOff x="0" y="0"/>
          <a:chExt cx="0" cy="0"/>
        </a:xfrm>
      </p:grpSpPr>
      <p:pic>
        <p:nvPicPr>
          <p:cNvPr id="2" name="Picture 14">
            <a:extLst>
              <a:ext uri="{89B2CC6F-E8A5-4B5C-8F6C-C9290F0B2FC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21C6990-9956-4E42-B57B-4F3682C344CE}"/>
              </a:ext>
            </a:extLst>
          </p:cNvPr>
          <p:cNvPicPr>
            <a:picLocks noChangeAspect="1"/>
          </p:cNvPicPr>
          <p:nvPr userDrawn="1"/>
        </p:nvPicPr>
        <p:blipFill>
          <a:blip r:embed="rId5"/>
          <a:stretch>
            <a:fillRect/>
          </a:stretch>
        </p:blipFill>
        <p:spPr>
          <a:xfrm>
            <a:off x="5983664" y="1689423"/>
            <a:ext cx="2042124" cy="3948638"/>
          </a:xfrm>
          <a:prstGeom prst="rect">
            <a:avLst/>
          </a:prstGeom>
          <a:noFill/>
        </p:spPr>
      </p:pic>
      <p:sp>
        <p:nvSpPr>
          <p:cNvPr id="3" name="Picture Placeholder 2">
            <a:extLst>
              <a:ext uri="{7B41EB23-257F-4E1A-8F3B-B34F6CF07FE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E816F645-86B6-4896-8735-973EAFA84170}"/>
              </a:ext>
            </a:extLst>
          </p:cNvPr>
          <p:cNvSpPr>
            <a:spLocks noGrp="1"/>
          </p:cNvSpPr>
          <p:nvPr>
            <p:ph type="pic"/>
            <p:custDataLst>
              <p:tags r:id="rId1"/>
            </p:custDataLst>
          </p:nvPr>
        </p:nvSpPr>
        <p:spPr>
          <a:xfrm>
            <a:off x="6379226"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4" name="Picture 17">
            <a:extLst>
              <a:ext uri="{716167D1-7824-4E4A-BCEA-593DF25642A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AAFDC64-4BAC-4270-9665-9AC24D7C433B}"/>
              </a:ext>
            </a:extLst>
          </p:cNvPr>
          <p:cNvPicPr>
            <a:picLocks noChangeAspect="1"/>
          </p:cNvPicPr>
          <p:nvPr userDrawn="1"/>
        </p:nvPicPr>
        <p:blipFill>
          <a:blip r:embed="rId5"/>
          <a:stretch>
            <a:fillRect/>
          </a:stretch>
        </p:blipFill>
        <p:spPr>
          <a:xfrm>
            <a:off x="9418953" y="1689423"/>
            <a:ext cx="2042124" cy="3948638"/>
          </a:xfrm>
          <a:prstGeom prst="rect">
            <a:avLst/>
          </a:prstGeom>
          <a:noFill/>
        </p:spPr>
      </p:pic>
      <p:sp>
        <p:nvSpPr>
          <p:cNvPr id="5" name="Picture Placeholder 2">
            <a:extLst>
              <a:ext uri="{BC6DC4B4-FBC5-4F73-BBF2-A2F759B0E3F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91BC32D-B733-4593-A31B-8DD0D850BA37}"/>
              </a:ext>
            </a:extLst>
          </p:cNvPr>
          <p:cNvSpPr>
            <a:spLocks noGrp="1"/>
          </p:cNvSpPr>
          <p:nvPr>
            <p:ph type="pic" idx="1"/>
            <p:custDataLst>
              <p:tags r:id="rId2"/>
            </p:custDataLst>
          </p:nvPr>
        </p:nvSpPr>
        <p:spPr>
          <a:xfrm>
            <a:off x="9814515" y="2862332"/>
            <a:ext cx="1271779" cy="1582037"/>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pic>
        <p:nvPicPr>
          <p:cNvPr id="6" name="Picture 15">
            <a:extLst>
              <a:ext uri="{19788E58-C7ED-48F3-AB1A-8208EBD49B8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D49596-C061-417D-9BB2-17AE11258AFB}"/>
              </a:ext>
            </a:extLst>
          </p:cNvPr>
          <p:cNvPicPr>
            <a:picLocks noChangeAspect="1"/>
          </p:cNvPicPr>
          <p:nvPr userDrawn="1"/>
        </p:nvPicPr>
        <p:blipFill>
          <a:blip r:embed="rId5"/>
          <a:stretch>
            <a:fillRect/>
          </a:stretch>
        </p:blipFill>
        <p:spPr>
          <a:xfrm>
            <a:off x="7599202" y="1491990"/>
            <a:ext cx="2246337" cy="4343502"/>
          </a:xfrm>
          <a:prstGeom prst="rect">
            <a:avLst/>
          </a:prstGeom>
          <a:noFill/>
        </p:spPr>
      </p:pic>
      <p:sp>
        <p:nvSpPr>
          <p:cNvPr id="7" name="Picture Placeholder 2">
            <a:extLst>
              <a:ext uri="{F1BD6F30-33B5-4BF3-915B-97268A42380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4FF4211-190B-4BD1-85EC-02BF4EBD51DC}"/>
              </a:ext>
            </a:extLst>
          </p:cNvPr>
          <p:cNvSpPr>
            <a:spLocks noGrp="1"/>
          </p:cNvSpPr>
          <p:nvPr>
            <p:ph type="pic" idx="2"/>
            <p:custDataLst>
              <p:tags r:id="rId3"/>
            </p:custDataLst>
          </p:nvPr>
        </p:nvSpPr>
        <p:spPr>
          <a:xfrm>
            <a:off x="8033282" y="2783229"/>
            <a:ext cx="1398958" cy="1740241"/>
          </a:xfrm>
          <a:prstGeom prst="rect">
            <a:avLst/>
          </a:prstGeom>
          <a:pattFill prst="pct5">
            <a:fgClr>
              <a:schemeClr val="tx1"/>
            </a:fgClr>
            <a:bgClr>
              <a:schemeClr val="bg1">
                <a:lumMod val="85000"/>
              </a:schemeClr>
            </a:bgClr>
          </a:pattFill>
        </p:spPr>
        <p:txBody>
          <a:bodyPr vert="horz" rtlCol="0" anchor="ctr"/>
          <a:lstStyle>
            <a:lvl1pPr marL="0" lvl="0" indent="0" algn="ctr">
              <a:buNone/>
              <a:defRPr lang="en-US" sz="1600" b="0" i="0" dirty="0">
                <a:latin typeface="Source Sans Pro"/>
              </a:defRPr>
            </a:lvl1pPr>
          </a:lstStyle>
          <a:p>
            <a:r>
              <a:rPr lang="en-US" dirty="0"/>
              <a:t>Drag &amp; Drop Image</a:t>
            </a:r>
          </a:p>
        </p:txBody>
      </p:sp>
      <p:sp>
        <p:nvSpPr>
          <p:cNvPr id="8" name="Title 4">
            <a:extLst>
              <a:ext uri="{77D8ACC1-A808-4031-84A1-BE88F19942D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700ACC2-BF39-474B-8E46-72BA33E71590}"/>
              </a:ext>
            </a:extLst>
          </p:cNvPr>
          <p:cNvSpPr>
            <a:spLocks noGrp="1"/>
          </p:cNvSpPr>
          <p:nvPr>
            <p:ph type="title" idx="3"/>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9D6C140C-1A53-4CAC-8EC6-50882976DAEA}">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Tree>
    <p:extLst>
      <p:ext uri="{5B634E7E-18CB-4427-B1A2-FA59C1C7A2C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50_Custom Layout">
    <p:spTree>
      <p:nvGrpSpPr>
        <p:cNvPr id="1" name=""/>
        <p:cNvGrpSpPr/>
        <p:nvPr/>
      </p:nvGrpSpPr>
      <p:grpSpPr>
        <a:xfrm>
          <a:off x="0" y="0"/>
          <a:ext cx="0" cy="0"/>
          <a:chOff x="0" y="0"/>
          <a:chExt cx="0" cy="0"/>
        </a:xfrm>
      </p:grpSpPr>
      <p:sp>
        <p:nvSpPr>
          <p:cNvPr id="2" name="Picture Placeholder 4">
            <a:extLst>
              <a:ext uri="{31449948-4FF2-407D-A813-512C692DC48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AE6FACE-70D0-4A33-9AD1-D6D86762AC77}"/>
              </a:ext>
            </a:extLst>
          </p:cNvPr>
          <p:cNvSpPr>
            <a:spLocks noGrp="1"/>
          </p:cNvSpPr>
          <p:nvPr>
            <p:ph type="pic"/>
            <p:custDataLst>
              <p:tags r:id="rId1"/>
            </p:custDataLst>
          </p:nvPr>
        </p:nvSpPr>
        <p:spPr>
          <a:xfrm>
            <a:off x="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E2D3EA9D-CC23-452E-BFA5-44EBC58FD22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66B3CA1-3753-41BE-9882-A8231DDE829F}"/>
              </a:ext>
            </a:extLst>
          </p:cNvPr>
          <p:cNvSpPr>
            <a:spLocks noGrp="1"/>
          </p:cNvSpPr>
          <p:nvPr>
            <p:ph type="pic" idx="1"/>
            <p:custDataLst>
              <p:tags r:id="rId2"/>
            </p:custDataLst>
          </p:nvPr>
        </p:nvSpPr>
        <p:spPr>
          <a:xfrm>
            <a:off x="4064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4" name="Picture Placeholder 4">
            <a:extLst>
              <a:ext uri="{EF8CB200-75D6-4AE9-B751-6D588D2B64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FA6C4BE-6BC0-4FC6-9DE2-B7EAC72BB543}"/>
              </a:ext>
            </a:extLst>
          </p:cNvPr>
          <p:cNvSpPr>
            <a:spLocks noGrp="1"/>
          </p:cNvSpPr>
          <p:nvPr>
            <p:ph type="pic" idx="2"/>
            <p:custDataLst>
              <p:tags r:id="rId3"/>
            </p:custDataLst>
          </p:nvPr>
        </p:nvSpPr>
        <p:spPr>
          <a:xfrm>
            <a:off x="8128000" y="3314700"/>
            <a:ext cx="4064000" cy="3543300"/>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5" name="Title 4">
            <a:extLst>
              <a:ext uri="{7FEF32B3-CD47-4D0D-9E6D-B5026E59696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1138746-0530-429B-AABE-528F2A9F91D4}"/>
              </a:ext>
            </a:extLst>
          </p:cNvPr>
          <p:cNvSpPr>
            <a:spLocks noGrp="1"/>
          </p:cNvSpPr>
          <p:nvPr>
            <p:ph type="title" idx="3"/>
          </p:nvPr>
        </p:nvSpPr>
        <p:spPr>
          <a:xfrm>
            <a:off x="1866900" y="1000025"/>
            <a:ext cx="4229100" cy="1621619"/>
          </a:xfrm>
        </p:spPr>
        <p:txBody>
          <a:bodyPr rtlCol="0"/>
          <a:lstStyle>
            <a:lvl1pPr lvl="0">
              <a:defRPr lang="en-US" sz="3600" dirty="0"/>
            </a:lvl1pPr>
          </a:lstStyle>
          <a:p>
            <a:r>
              <a:rPr lang="en-US" dirty="0"/>
              <a:t>CLICK TO EDIT MASTER TITLE STYLE</a:t>
            </a:r>
          </a:p>
        </p:txBody>
      </p:sp>
    </p:spTree>
    <p:extLst>
      <p:ext uri="{C3E6145D-4466-4AE9-8DCB-8D7DE5503CB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51_Custom Layout">
    <p:spTree>
      <p:nvGrpSpPr>
        <p:cNvPr id="1" name=""/>
        <p:cNvGrpSpPr/>
        <p:nvPr/>
      </p:nvGrpSpPr>
      <p:grpSpPr>
        <a:xfrm>
          <a:off x="0" y="0"/>
          <a:ext cx="0" cy="0"/>
          <a:chOff x="0" y="0"/>
          <a:chExt cx="0" cy="0"/>
        </a:xfrm>
      </p:grpSpPr>
      <p:sp>
        <p:nvSpPr>
          <p:cNvPr id="2" name="Picture Placeholder 4">
            <a:extLst>
              <a:ext uri="{836C0E53-5DED-406A-9EEF-CFE1BFACB09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1099363-497C-4347-B29A-0C889C20E882}"/>
              </a:ext>
            </a:extLst>
          </p:cNvPr>
          <p:cNvSpPr>
            <a:spLocks noGrp="1"/>
          </p:cNvSpPr>
          <p:nvPr>
            <p:ph type="pic"/>
            <p:custDataLst>
              <p:tags r:id="rId1"/>
            </p:custDataLst>
          </p:nvPr>
        </p:nvSpPr>
        <p:spPr>
          <a:xfrm>
            <a:off x="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0C310722-9862-4C17-87EF-14D50B57345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76F9E9A-66FE-4111-8E28-BAB030A5BCA3}"/>
              </a:ext>
            </a:extLst>
          </p:cNvPr>
          <p:cNvSpPr>
            <a:spLocks noGrp="1"/>
          </p:cNvSpPr>
          <p:nvPr>
            <p:ph type="pic" idx="1"/>
            <p:custDataLst>
              <p:tags r:id="rId2"/>
            </p:custDataLst>
          </p:nvPr>
        </p:nvSpPr>
        <p:spPr>
          <a:xfrm>
            <a:off x="6096000" y="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F62CE97D-3E8A-45A1-9C50-E4B60A8F9AB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52_Custom Layout">
    <p:spTree>
      <p:nvGrpSpPr>
        <p:cNvPr id="1" name=""/>
        <p:cNvGrpSpPr/>
        <p:nvPr/>
      </p:nvGrpSpPr>
      <p:grpSpPr>
        <a:xfrm>
          <a:off x="0" y="0"/>
          <a:ext cx="0" cy="0"/>
          <a:chOff x="0" y="0"/>
          <a:chExt cx="0" cy="0"/>
        </a:xfrm>
      </p:grpSpPr>
      <p:sp>
        <p:nvSpPr>
          <p:cNvPr id="2" name="Picture Placeholder 4">
            <a:extLst>
              <a:ext uri="{DAA632FA-C2D4-42D2-A32E-50CDDE07927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CFFD53F-15BC-4640-ADEB-23ACCA394A19}"/>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6DB8B8C-9273-4878-AB87-96BE3C37742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A638C57-D7F7-4735-B257-B0F74065ED6F}"/>
              </a:ext>
            </a:extLst>
          </p:cNvPr>
          <p:cNvSpPr>
            <a:spLocks noGrp="1"/>
          </p:cNvSpPr>
          <p:nvPr>
            <p:ph type="pic" idx="1"/>
            <p:custDataLst>
              <p:tags r:id="rId2"/>
            </p:custDataLst>
          </p:nvPr>
        </p:nvSpPr>
        <p:spPr>
          <a:xfrm>
            <a:off x="609600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A03324CF-EF56-4CBC-A24F-7E56C111AAB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53_Custom Layout">
    <p:spTree>
      <p:nvGrpSpPr>
        <p:cNvPr id="1" name=""/>
        <p:cNvGrpSpPr/>
        <p:nvPr/>
      </p:nvGrpSpPr>
      <p:grpSpPr>
        <a:xfrm>
          <a:off x="0" y="0"/>
          <a:ext cx="0" cy="0"/>
          <a:chOff x="0" y="0"/>
          <a:chExt cx="0" cy="0"/>
        </a:xfrm>
      </p:grpSpPr>
      <p:sp>
        <p:nvSpPr>
          <p:cNvPr id="2" name="Picture Placeholder 4">
            <a:extLst>
              <a:ext uri="{6ED89324-6288-46BB-A0A6-A9B87BD7A05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A24C8A-3AF8-4F74-9B2C-B2696D6FB16F}"/>
              </a:ext>
            </a:extLst>
          </p:cNvPr>
          <p:cNvSpPr>
            <a:spLocks noGrp="1"/>
          </p:cNvSpPr>
          <p:nvPr>
            <p:ph type="pic"/>
            <p:custDataLst>
              <p:tags r:id="rId1"/>
            </p:custDataLst>
          </p:nvPr>
        </p:nvSpPr>
        <p:spPr>
          <a:xfrm>
            <a:off x="0" y="3416300"/>
            <a:ext cx="6096000" cy="3441699"/>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378327DA-FF95-4CCE-97E4-A7590E5CF45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6CF9AA5-CBA7-48D7-8898-5F9F907902D7}"/>
              </a:ext>
            </a:extLst>
          </p:cNvPr>
          <p:cNvSpPr>
            <a:spLocks noGrp="1"/>
          </p:cNvSpPr>
          <p:nvPr>
            <p:ph type="pic" idx="1"/>
            <p:custDataLst>
              <p:tags r:id="rId2"/>
            </p:custDataLst>
          </p:nvPr>
        </p:nvSpPr>
        <p:spPr>
          <a:xfrm>
            <a:off x="0" y="-12192"/>
            <a:ext cx="6096000" cy="3428492"/>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83B8A37D-24D9-4598-9F57-689CA52ED12D}">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54_Custom Layout">
    <p:spTree>
      <p:nvGrpSpPr>
        <p:cNvPr id="1" name=""/>
        <p:cNvGrpSpPr/>
        <p:nvPr/>
      </p:nvGrpSpPr>
      <p:grpSpPr>
        <a:xfrm>
          <a:off x="0" y="0"/>
          <a:ext cx="0" cy="0"/>
          <a:chOff x="0" y="0"/>
          <a:chExt cx="0" cy="0"/>
        </a:xfrm>
      </p:grpSpPr>
      <p:sp>
        <p:nvSpPr>
          <p:cNvPr id="2" name="Picture Placeholder 4">
            <a:extLst>
              <a:ext uri="{92C92BBC-5DC4-431C-930F-219EBDBB10D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918C36-4585-4060-AD06-EA285D433311}"/>
              </a:ext>
            </a:extLst>
          </p:cNvPr>
          <p:cNvSpPr>
            <a:spLocks noGrp="1"/>
          </p:cNvSpPr>
          <p:nvPr>
            <p:ph type="pic"/>
            <p:custDataLst>
              <p:tags r:id="rId1"/>
            </p:custDataLst>
          </p:nvPr>
        </p:nvSpPr>
        <p:spPr>
          <a:xfrm>
            <a:off x="6096000" y="3367532"/>
            <a:ext cx="6096000" cy="3490467"/>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
        <p:nvSpPr>
          <p:cNvPr id="3" name="Picture Placeholder 4">
            <a:extLst>
              <a:ext uri="{84EEBB50-2922-4B21-95DB-8E393BABE12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5857BD3-A036-4D16-A9E5-BF787DF0746D}"/>
              </a:ext>
            </a:extLst>
          </p:cNvPr>
          <p:cNvSpPr>
            <a:spLocks noGrp="1"/>
          </p:cNvSpPr>
          <p:nvPr>
            <p:ph type="pic" idx="1"/>
            <p:custDataLst>
              <p:tags r:id="rId2"/>
            </p:custDataLst>
          </p:nvPr>
        </p:nvSpPr>
        <p:spPr>
          <a:xfrm>
            <a:off x="6096000" y="-12192"/>
            <a:ext cx="6096000" cy="3379724"/>
          </a:xfrm>
          <a:prstGeom prst="rect">
            <a:avLst/>
          </a:prstGeom>
          <a:pattFill prst="pct5">
            <a:fgClr>
              <a:schemeClr val="bg1">
                <a:lumMod val="65000"/>
              </a:schemeClr>
            </a:fgClr>
            <a:bgClr>
              <a:schemeClr val="bg1"/>
            </a:bgClr>
          </a:pattFill>
        </p:spPr>
        <p:txBody>
          <a:bodyPr vert="horz" wrap="square" rtlCol="0" anchor="ctr">
            <a:noAutofit/>
          </a:bodyPr>
          <a:lstStyle>
            <a:lvl1pPr lvl="0" algn="ctr">
              <a:defRPr lang="en-US" sz="1200" dirty="0"/>
            </a:lvl1pPr>
          </a:lstStyle>
          <a:p>
            <a:r>
              <a:rPr lang="en-US" dirty="0"/>
              <a:t>Drag &amp; Drop Picture</a:t>
            </a:r>
          </a:p>
        </p:txBody>
      </p:sp>
    </p:spTree>
    <p:extLst>
      <p:ext uri="{EE8FE8C5-780B-4BD3-B780-1B81DE815B90}">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Slide Number Placeholder 2">
            <a:extLst>
              <a:ext uri="{ADFEA42C-1550-439B-B432-575CB0228C7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9264831-98AB-433D-8359-D1C8A5C009D5}"/>
              </a:ext>
            </a:extLst>
          </p:cNvPr>
          <p:cNvSpPr>
            <a:spLocks noGrp="1"/>
          </p:cNvSpPr>
          <p:nvPr>
            <p:ph type="sldNum" sz="quarter"/>
          </p:nvPr>
        </p:nvSpPr>
        <p:spPr/>
        <p:txBody>
          <a:bodyPr rtlCol="0"/>
          <a:lstStyle/>
          <a:p>
            <a:fld id="{CF0DDAD2-2703-42E2-8F04-8CA5DF7A2BF7}" type="slidenum">
              <a:t>‹N›</a:t>
            </a:fld>
            <a:endParaRPr lang="en-US" dirty="0"/>
          </a:p>
        </p:txBody>
      </p:sp>
      <p:sp>
        <p:nvSpPr>
          <p:cNvPr id="3" name="Picture Placeholder 4">
            <a:extLst>
              <a:ext uri="{74A96947-24C1-43A4-9E98-F6A4AEE60A1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65052A4-C898-4961-9083-07B030B74F16}"/>
              </a:ext>
            </a:extLst>
          </p:cNvPr>
          <p:cNvSpPr>
            <a:spLocks noGrp="1"/>
          </p:cNvSpPr>
          <p:nvPr>
            <p:ph type="pic" idx="1"/>
            <p:custDataLst>
              <p:tags r:id="rId1"/>
            </p:custDataLst>
          </p:nvPr>
        </p:nvSpPr>
        <p:spPr>
          <a:xfrm>
            <a:off x="0" y="0"/>
            <a:ext cx="12192000" cy="6858000"/>
          </a:xfrm>
          <a:prstGeom prst="rect">
            <a:avLst/>
          </a:prstGeom>
          <a:pattFill prst="pct10">
            <a:fgClr>
              <a:schemeClr val="tx1"/>
            </a:fgClr>
            <a:bgClr>
              <a:schemeClr val="bg1"/>
            </a:bgClr>
          </a:pattFill>
        </p:spPr>
        <p:txBody>
          <a:bodyPr vert="horz" rtlCol="0" anchor="ctr">
            <a:normAutofit/>
          </a:bodyPr>
          <a:lstStyle>
            <a:lvl1pPr lvl="0" algn="ctr">
              <a:defRPr lang="en-US" sz="1000" b="1" baseline="0" dirty="0">
                <a:latin typeface="+mn-lt"/>
              </a:defRPr>
            </a:lvl1pPr>
          </a:lstStyle>
          <a:p>
            <a:r>
              <a:rPr lang="en-US" dirty="0"/>
              <a:t>Drag &amp; Drop Image</a:t>
            </a:r>
          </a:p>
        </p:txBody>
      </p:sp>
      <p:sp>
        <p:nvSpPr>
          <p:cNvPr id="4" name="Номер слайда 21">
            <a:extLst>
              <a:ext uri="{CB027E67-69B0-4B75-A56D-3D7AF0AF8EE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D72CD3A-BBD7-4A7C-A1F9-7086FF4599D0}"/>
              </a:ext>
            </a:extLst>
          </p:cNvPr>
          <p:cNvSpPr txBox="1"/>
          <p:nvPr userDrawn="1"/>
        </p:nvSpPr>
        <p:spPr>
          <a:xfrm>
            <a:off x="235873" y="6418876"/>
            <a:ext cx="513735" cy="227164"/>
          </a:xfrm>
          <a:prstGeom prst="rect">
            <a:avLst/>
          </a:prstGeom>
          <a:noFill/>
        </p:spPr>
        <p:txBody>
          <a:bodyPr vert="horz" lIns="0" tIns="0" rIns="0" bIns="0" rtlCol="0" anchor="ctr"/>
          <a:lstStyle>
            <a:lvl1pPr marL="0" lvl="0" algn="ctr" rtl="0">
              <a:defRPr lang="en-US" sz="1000" b="0" i="0" dirty="0">
                <a:solidFill>
                  <a:schemeClr val="tx1">
                    <a:alpha val="70000"/>
                  </a:schemeClr>
                </a:solidFill>
                <a:latin typeface="Montserrat Medium"/>
              </a:defRPr>
            </a:lvl1pPr>
            <a:lvl2pPr marL="457165" lvl="1" algn="l" rtl="0">
              <a:defRPr lang="en-US" sz="1800" dirty="0">
                <a:solidFill>
                  <a:schemeClr val="tx1"/>
                </a:solidFill>
                <a:latin typeface="+mn-lt"/>
              </a:defRPr>
            </a:lvl2pPr>
            <a:lvl3pPr marL="914330" lvl="2" algn="l" rtl="0">
              <a:defRPr lang="en-US" sz="1800" dirty="0">
                <a:solidFill>
                  <a:schemeClr val="tx1"/>
                </a:solidFill>
                <a:latin typeface="+mn-lt"/>
              </a:defRPr>
            </a:lvl3pPr>
            <a:lvl4pPr marL="1371495" lvl="3" algn="l" rtl="0">
              <a:defRPr lang="en-US" sz="1800" dirty="0">
                <a:solidFill>
                  <a:schemeClr val="tx1"/>
                </a:solidFill>
                <a:latin typeface="+mn-lt"/>
              </a:defRPr>
            </a:lvl4pPr>
            <a:lvl5pPr marL="1828660" lvl="4" algn="l" rtl="0">
              <a:defRPr lang="en-US" sz="1800" dirty="0">
                <a:solidFill>
                  <a:schemeClr val="tx1"/>
                </a:solidFill>
                <a:latin typeface="+mn-lt"/>
              </a:defRPr>
            </a:lvl5pPr>
            <a:lvl6pPr marL="2285825" lvl="5" algn="l" rtl="0">
              <a:defRPr lang="en-US" sz="1800" dirty="0">
                <a:solidFill>
                  <a:schemeClr val="tx1"/>
                </a:solidFill>
                <a:latin typeface="+mn-lt"/>
              </a:defRPr>
            </a:lvl6pPr>
            <a:lvl7pPr marL="2742990" lvl="6" algn="l" rtl="0">
              <a:defRPr lang="en-US" sz="1800" dirty="0">
                <a:solidFill>
                  <a:schemeClr val="tx1"/>
                </a:solidFill>
                <a:latin typeface="+mn-lt"/>
              </a:defRPr>
            </a:lvl7pPr>
            <a:lvl8pPr marL="3200155" lvl="7" algn="l" rtl="0">
              <a:defRPr lang="en-US" sz="1800" dirty="0">
                <a:solidFill>
                  <a:schemeClr val="tx1"/>
                </a:solidFill>
                <a:latin typeface="+mn-lt"/>
              </a:defRPr>
            </a:lvl8pPr>
            <a:lvl9pPr marL="3657320" lvl="8" algn="l" rtl="0">
              <a:defRPr lang="en-US" sz="1800" dirty="0">
                <a:solidFill>
                  <a:schemeClr val="tx1"/>
                </a:solidFill>
                <a:latin typeface="+mn-lt"/>
              </a:defRPr>
            </a:lvl9pPr>
          </a:lstStyle>
          <a:p>
            <a:fld id="{369691C1-AA8E-44F7-8943-CCC33DDD398C}" type="slidenum">
              <a:t>‹N›</a:t>
            </a:fld>
            <a:endParaRPr lang="en-US" dirty="0">
              <a:solidFill>
                <a:schemeClr val="bg1">
                  <a:alpha val="70000"/>
                </a:schemeClr>
              </a:solidFill>
            </a:endParaRPr>
          </a:p>
        </p:txBody>
      </p:sp>
      <p:cxnSp>
        <p:nvCxnSpPr>
          <p:cNvPr id="5" name="Straight Connector 5">
            <a:extLst>
              <a:ext uri="{916B15B3-17D5-40E0-A1ED-98A67F17382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12377E6-B222-4D6E-9DDC-2749D60803B7}"/>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5BE73821-7A15-483B-B376-1BD59D4A38E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DD69944-07C3-4500-827A-21C96F176141}"/>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7">
            <a:extLst>
              <a:ext uri="{317BFF43-E917-4E9F-8DFF-68C48961289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730528C-AE0A-4063-A255-448D6E21B13A}"/>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Title 4">
            <a:extLst>
              <a:ext uri="{3D194221-1B3B-42B2-9073-CF06CB8D06E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AA5987-33C7-4C6B-8C98-08F68440CAD5}"/>
              </a:ext>
            </a:extLst>
          </p:cNvPr>
          <p:cNvSpPr>
            <a:spLocks noGrp="1"/>
          </p:cNvSpPr>
          <p:nvPr>
            <p:ph type="title" idx="2"/>
          </p:nvPr>
        </p:nvSpPr>
        <p:spPr>
          <a:xfrm>
            <a:off x="1866900" y="996123"/>
            <a:ext cx="4229100" cy="1621619"/>
          </a:xfrm>
        </p:spPr>
        <p:txBody>
          <a:bodyPr rtlCol="0"/>
          <a:lstStyle>
            <a:lvl1pPr lvl="0">
              <a:defRPr lang="en-US" sz="3600" dirty="0">
                <a:solidFill>
                  <a:schemeClr val="bg1"/>
                </a:solidFill>
              </a:defRPr>
            </a:lvl1pPr>
          </a:lstStyle>
          <a:p>
            <a:r>
              <a:rPr lang="en-US" dirty="0"/>
              <a:t>CLICK TO EDIT MASTER TITLE STYLE</a:t>
            </a:r>
          </a:p>
        </p:txBody>
      </p:sp>
    </p:spTree>
    <p:extLst>
      <p:ext uri="{FF9101C6-E6CF-4FC5-BE78-D47B9254E58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Slide Number Placeholder 2">
            <a:extLst>
              <a:ext uri="{EF86BFEE-5390-41EA-8404-FF422B0D9E3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39653B2-D278-4B15-9761-509B4FCE8E61}"/>
              </a:ext>
            </a:extLst>
          </p:cNvPr>
          <p:cNvSpPr>
            <a:spLocks noGrp="1"/>
          </p:cNvSpPr>
          <p:nvPr>
            <p:ph type="sldNum" sz="quarter"/>
          </p:nvPr>
        </p:nvSpPr>
        <p:spPr/>
        <p:txBody>
          <a:bodyPr rtlCol="0"/>
          <a:lstStyle>
            <a:lvl1pPr lvl="0">
              <a:defRPr lang="en-US" sz="1000" dirty="0"/>
            </a:lvl1pPr>
          </a:lstStyle>
          <a:p>
            <a:fld id="{016FAC39-6E2F-47DF-8DB4-728DC1FA2AAD}" type="slidenum">
              <a:t>‹N›</a:t>
            </a:fld>
            <a:endParaRPr lang="en-US" dirty="0"/>
          </a:p>
        </p:txBody>
      </p:sp>
      <p:sp>
        <p:nvSpPr>
          <p:cNvPr id="3" name="Title 4">
            <a:extLst>
              <a:ext uri="{159D16FA-F292-4AEE-90E8-59453C83A7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421F260-CC73-4150-BC49-6CBE53AEA90D}"/>
              </a:ext>
            </a:extLst>
          </p:cNvPr>
          <p:cNvSpPr>
            <a:spLocks noGrp="1"/>
          </p:cNvSpPr>
          <p:nvPr>
            <p:ph type="title" idx="1"/>
          </p:nvPr>
        </p:nvSpPr>
        <p:spPr>
          <a:xfrm>
            <a:off x="1866900" y="2500438"/>
            <a:ext cx="4229100" cy="1857123"/>
          </a:xfrm>
        </p:spPr>
        <p:txBody>
          <a:bodyPr rtlCol="0"/>
          <a:lstStyle/>
          <a:p>
            <a:r>
              <a:rPr lang="en-US" dirty="0"/>
              <a:t>CLICK TO EDIT MASTER TITLE STYLE</a:t>
            </a:r>
          </a:p>
        </p:txBody>
      </p:sp>
    </p:spTree>
    <p:extLst>
      <p:ext uri="{4F198619-8594-4884-BA08-0754CA17AF26}">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Slide Number Placeholder 2">
            <a:extLst>
              <a:ext uri="{8C6C9178-501D-4C14-B427-1A106AC7A5F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B20F1EB9-A23E-4112-BA6F-87DEB203FC3A}"/>
              </a:ext>
            </a:extLst>
          </p:cNvPr>
          <p:cNvSpPr>
            <a:spLocks noGrp="1"/>
          </p:cNvSpPr>
          <p:nvPr>
            <p:ph type="sldNum" sz="quarter"/>
          </p:nvPr>
        </p:nvSpPr>
        <p:spPr/>
        <p:txBody>
          <a:bodyPr rtlCol="0"/>
          <a:lstStyle/>
          <a:p>
            <a:fld id="{3F6283CB-B494-4041-8DFB-0600C75AE7D6}" type="slidenum">
              <a:t>‹N›</a:t>
            </a:fld>
            <a:endParaRPr lang="en-US" dirty="0"/>
          </a:p>
        </p:txBody>
      </p:sp>
      <p:sp>
        <p:nvSpPr>
          <p:cNvPr id="3" name="Title 4">
            <a:extLst>
              <a:ext uri="{D7FF1736-2557-4D63-90EE-A0D5AEB2A55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A590F17-B5CD-4EE5-813E-F4F009AEFA50}"/>
              </a:ext>
            </a:extLst>
          </p:cNvPr>
          <p:cNvSpPr>
            <a:spLocks noGrp="1"/>
          </p:cNvSpPr>
          <p:nvPr>
            <p:ph type="title" idx="1"/>
          </p:nvPr>
        </p:nvSpPr>
        <p:spPr>
          <a:xfrm>
            <a:off x="1866900" y="2618190"/>
            <a:ext cx="4229100" cy="1621619"/>
          </a:xfrm>
        </p:spPr>
        <p:txBody>
          <a:bodyPr rtlCol="0"/>
          <a:lstStyle>
            <a:lvl1pPr lvl="0">
              <a:defRPr lang="en-US" sz="3600" dirty="0"/>
            </a:lvl1pPr>
          </a:lstStyle>
          <a:p>
            <a:r>
              <a:rPr lang="en-US" dirty="0"/>
              <a:t>CLICK TO EDIT MASTER TITLE STYLE</a:t>
            </a:r>
          </a:p>
        </p:txBody>
      </p:sp>
    </p:spTree>
    <p:extLst>
      <p:ext uri="{F3779FBC-4AA7-41B0-8D2E-FCF303A1DB84}">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15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Ref idx="1001">
        <a:schemeClr val="bg1"/>
      </p:bgRef>
    </p:bg>
    <p:spTree>
      <p:nvGrpSpPr>
        <p:cNvPr id="1" name=""/>
        <p:cNvGrpSpPr/>
        <p:nvPr/>
      </p:nvGrpSpPr>
      <p:grpSpPr>
        <a:xfrm>
          <a:off x="0" y="0"/>
          <a:ext cx="0" cy="0"/>
          <a:chOff x="0" y="0"/>
          <a:chExt cx="0" cy="0"/>
        </a:xfrm>
      </p:grpSpPr>
      <p:sp>
        <p:nvSpPr>
          <p:cNvPr id="2" name="Заголовок 1">
            <a:extLst>
              <a:ext uri="{7ECA979F-7FE2-493B-8DC2-05C3578E3E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DDFE965-8F3C-4EAF-BBB1-75D562C4EC6B}"/>
              </a:ext>
            </a:extLst>
          </p:cNvPr>
          <p:cNvSpPr>
            <a:spLocks noGrp="1"/>
          </p:cNvSpPr>
          <p:nvPr>
            <p:ph type="title"/>
          </p:nvPr>
        </p:nvSpPr>
        <p:spPr>
          <a:xfrm>
            <a:off x="1866900" y="994934"/>
            <a:ext cx="9753600" cy="1487862"/>
          </a:xfrm>
          <a:prstGeom prst="rect">
            <a:avLst/>
          </a:prstGeom>
        </p:spPr>
        <p:txBody>
          <a:bodyPr vert="horz" lIns="0" tIns="192024" rIns="0" bIns="0" rtlCol="0" anchor="t">
            <a:noAutofit/>
          </a:bodyPr>
          <a:lstStyle/>
          <a:p>
            <a:r>
              <a:rPr lang="en-US" dirty="0"/>
              <a:t>YOUR TITLE HERE</a:t>
            </a:r>
          </a:p>
        </p:txBody>
      </p:sp>
      <p:sp>
        <p:nvSpPr>
          <p:cNvPr id="3" name="Номер слайда 21">
            <a:extLst>
              <a:ext uri="{70F5C509-A776-4B67-853B-5152E52A7F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47DAFD0-ECF1-4380-88CA-FEA475FDDF22}"/>
              </a:ext>
            </a:extLst>
          </p:cNvPr>
          <p:cNvSpPr>
            <a:spLocks noGrp="1"/>
          </p:cNvSpPr>
          <p:nvPr>
            <p:ph type="sldNum" sz="quarter" idx="4"/>
          </p:nvPr>
        </p:nvSpPr>
        <p:spPr>
          <a:xfrm>
            <a:off x="235873" y="6418876"/>
            <a:ext cx="513735" cy="227164"/>
          </a:xfrm>
          <a:prstGeom prst="rect">
            <a:avLst/>
          </a:prstGeom>
          <a:noFill/>
        </p:spPr>
        <p:txBody>
          <a:bodyPr vert="horz" lIns="0" tIns="0" rIns="0" bIns="0" rtlCol="0" anchor="ctr"/>
          <a:lstStyle>
            <a:lvl1pPr lvl="0" algn="ctr">
              <a:defRPr lang="en-US" sz="1000" b="0" i="0" dirty="0">
                <a:solidFill>
                  <a:schemeClr val="tx1">
                    <a:alpha val="70000"/>
                  </a:schemeClr>
                </a:solidFill>
                <a:latin typeface="Montserrat Medium"/>
              </a:defRPr>
            </a:lvl1pPr>
          </a:lstStyle>
          <a:p>
            <a:fld id="{CCB3F722-525D-41FE-8962-85BB92CD0F16}" type="slidenum">
              <a:t>‹N›</a:t>
            </a:fld>
            <a:endParaRPr lang="en-US" dirty="0"/>
          </a:p>
        </p:txBody>
      </p:sp>
      <p:sp>
        <p:nvSpPr>
          <p:cNvPr id="4" name="Text Placeholder 10">
            <a:extLst>
              <a:ext uri="{0A2B28A0-8CC5-470B-943E-0CCD32FAA4B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AE8A639-638F-45E8-A644-7997231CA439}"/>
              </a:ext>
            </a:extLst>
          </p:cNvPr>
          <p:cNvSpPr>
            <a:spLocks noGrp="1"/>
          </p:cNvSpPr>
          <p:nvPr>
            <p:ph type="body" idx="1"/>
          </p:nvPr>
        </p:nvSpPr>
        <p:spPr>
          <a:xfrm>
            <a:off x="1866900" y="2514600"/>
            <a:ext cx="9753600" cy="3110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8">
            <a:extLst>
              <a:ext uri="{A1633696-F7CF-4B4D-9C6D-8C9FFFA8318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141CB2B-025C-487C-9E61-C6CCF61A5B49}"/>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A594B0D0-8EC1-4C3C-8876-DC0B360FF86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8666408-77CB-4AAC-9106-2655F4D110F3}"/>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16">
            <a:extLst>
              <a:ext uri="{3D6AD7E5-A2AB-4973-B7F9-A0B48A25FB2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B1FB61-F0F2-45CF-B576-B9774772E205}"/>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hdr="0" ftr="0" dt="0"/>
  <p:txStyles>
    <p:titleStyle>
      <a:lvl1pPr lvl="0" algn="l" rtl="0">
        <a:lnSpc>
          <a:spcPct val="80000"/>
        </a:lnSpc>
        <a:spcBef>
          <a:spcPct val="0"/>
        </a:spcBef>
        <a:buNone/>
        <a:defRPr lang="en-US" sz="4400" spc="-151" baseline="0" dirty="0">
          <a:solidFill>
            <a:schemeClr val="tx1"/>
          </a:solidFill>
          <a:latin typeface="+mj-lt"/>
        </a:defRPr>
      </a:lvl1pPr>
    </p:titleStyle>
    <p:bodyStyle>
      <a:lvl1pPr marL="0" lvl="0" indent="0" algn="l" rtl="0">
        <a:lnSpc>
          <a:spcPct val="120000"/>
        </a:lnSpc>
        <a:spcBef>
          <a:spcPts val="1000"/>
        </a:spcBef>
        <a:buFont typeface="Arial"/>
        <a:buNone/>
        <a:defRPr lang="en-US" sz="2800" dirty="0">
          <a:solidFill>
            <a:schemeClr val="tx1"/>
          </a:solidFill>
          <a:latin typeface="+mn-lt"/>
        </a:defRPr>
      </a:lvl1pPr>
      <a:lvl2pPr marL="0" lvl="1" indent="0" algn="l" rtl="0">
        <a:lnSpc>
          <a:spcPct val="120000"/>
        </a:lnSpc>
        <a:spcBef>
          <a:spcPts val="499"/>
        </a:spcBef>
        <a:buFont typeface="Arial"/>
        <a:buNone/>
        <a:defRPr lang="en-US" sz="1800" dirty="0">
          <a:solidFill>
            <a:schemeClr val="tx1"/>
          </a:solidFill>
          <a:latin typeface="+mn-lt"/>
        </a:defRPr>
      </a:lvl2pPr>
      <a:lvl3pPr marL="0" lvl="2" indent="0" algn="l" rtl="0">
        <a:lnSpc>
          <a:spcPct val="120000"/>
        </a:lnSpc>
        <a:spcBef>
          <a:spcPts val="499"/>
        </a:spcBef>
        <a:buFont typeface="Arial"/>
        <a:buNone/>
        <a:defRPr lang="en-US" sz="1200" dirty="0">
          <a:solidFill>
            <a:schemeClr val="tx1"/>
          </a:solidFill>
          <a:latin typeface="+mn-lt"/>
        </a:defRPr>
      </a:lvl3pPr>
      <a:lvl4pPr marL="0" lvl="3" indent="0" algn="l" rtl="0">
        <a:lnSpc>
          <a:spcPct val="120000"/>
        </a:lnSpc>
        <a:spcBef>
          <a:spcPts val="499"/>
        </a:spcBef>
        <a:buFont typeface="Arial"/>
        <a:buNone/>
        <a:defRPr lang="en-US" sz="1000" dirty="0">
          <a:solidFill>
            <a:schemeClr val="tx1">
              <a:alpha val="70000"/>
            </a:schemeClr>
          </a:solidFill>
          <a:latin typeface="+mn-lt"/>
        </a:defRPr>
      </a:lvl4pPr>
      <a:lvl5pPr marL="0" lvl="4" indent="0" algn="l" rtl="0">
        <a:lnSpc>
          <a:spcPct val="120000"/>
        </a:lnSpc>
        <a:spcBef>
          <a:spcPts val="499"/>
        </a:spcBef>
        <a:buFont typeface="Arial"/>
        <a:buNone/>
        <a:defRPr lang="en-US" sz="1000" baseline="0" dirty="0">
          <a:solidFill>
            <a:schemeClr val="tx1">
              <a:alpha val="50000"/>
            </a:schemeClr>
          </a:solidFill>
          <a:latin typeface="+mn-lt"/>
        </a:defRPr>
      </a:lvl5pPr>
      <a:lvl6pPr marL="2514373" lvl="5" indent="-228580" algn="l" rtl="0">
        <a:lnSpc>
          <a:spcPct val="90000"/>
        </a:lnSpc>
        <a:spcBef>
          <a:spcPts val="499"/>
        </a:spcBef>
        <a:buFont typeface="Arial"/>
        <a:buChar char="•"/>
        <a:defRPr lang="en-US" sz="1800" dirty="0">
          <a:solidFill>
            <a:schemeClr val="tx1"/>
          </a:solidFill>
          <a:latin typeface="+mn-lt"/>
        </a:defRPr>
      </a:lvl6pPr>
      <a:lvl7pPr marL="2971534" lvl="6" indent="-228580" algn="l" rtl="0">
        <a:lnSpc>
          <a:spcPct val="90000"/>
        </a:lnSpc>
        <a:spcBef>
          <a:spcPts val="499"/>
        </a:spcBef>
        <a:buFont typeface="Arial"/>
        <a:buChar char="•"/>
        <a:defRPr lang="en-US" sz="1800" dirty="0">
          <a:solidFill>
            <a:schemeClr val="tx1"/>
          </a:solidFill>
          <a:latin typeface="+mn-lt"/>
        </a:defRPr>
      </a:lvl7pPr>
      <a:lvl8pPr marL="3428692" lvl="7" indent="-228580" algn="l" rtl="0">
        <a:lnSpc>
          <a:spcPct val="90000"/>
        </a:lnSpc>
        <a:spcBef>
          <a:spcPts val="499"/>
        </a:spcBef>
        <a:buFont typeface="Arial"/>
        <a:buChar char="•"/>
        <a:defRPr lang="en-US" sz="1800" dirty="0">
          <a:solidFill>
            <a:schemeClr val="tx1"/>
          </a:solidFill>
          <a:latin typeface="+mn-lt"/>
        </a:defRPr>
      </a:lvl8pPr>
      <a:lvl9pPr marL="3885850" lvl="8" indent="-228580" algn="l" rtl="0">
        <a:lnSpc>
          <a:spcPct val="90000"/>
        </a:lnSpc>
        <a:spcBef>
          <a:spcPts val="499"/>
        </a:spcBef>
        <a:buFont typeface="Arial"/>
        <a:buChar char="•"/>
        <a:defRPr lang="en-US" sz="1800" dirty="0">
          <a:solidFill>
            <a:schemeClr val="tx1"/>
          </a:solidFill>
          <a:latin typeface="+mn-lt"/>
        </a:defRPr>
      </a:lvl9pPr>
    </p:bodyStyle>
    <p:otherStyle>
      <a:lvl1pPr marL="0" lvl="0" algn="l" rtl="0">
        <a:defRPr lang="en-US" sz="1800" dirty="0">
          <a:solidFill>
            <a:schemeClr val="tx1"/>
          </a:solidFill>
          <a:latin typeface="+mn-lt"/>
        </a:defRPr>
      </a:lvl1pPr>
      <a:lvl2pPr marL="457158" lvl="1" algn="l" rtl="0">
        <a:defRPr lang="en-US" sz="1800" dirty="0">
          <a:solidFill>
            <a:schemeClr val="tx1"/>
          </a:solidFill>
          <a:latin typeface="+mn-lt"/>
        </a:defRPr>
      </a:lvl2pPr>
      <a:lvl3pPr marL="914317" lvl="2" algn="l" rtl="0">
        <a:defRPr lang="en-US" sz="1800" dirty="0">
          <a:solidFill>
            <a:schemeClr val="tx1"/>
          </a:solidFill>
          <a:latin typeface="+mn-lt"/>
        </a:defRPr>
      </a:lvl3pPr>
      <a:lvl4pPr marL="1371478" lvl="3" algn="l" rtl="0">
        <a:defRPr lang="en-US" sz="1800" dirty="0">
          <a:solidFill>
            <a:schemeClr val="tx1"/>
          </a:solidFill>
          <a:latin typeface="+mn-lt"/>
        </a:defRPr>
      </a:lvl4pPr>
      <a:lvl5pPr marL="1828635" lvl="4" algn="l" rtl="0">
        <a:defRPr lang="en-US" sz="1800" dirty="0">
          <a:solidFill>
            <a:schemeClr val="tx1"/>
          </a:solidFill>
          <a:latin typeface="+mn-lt"/>
        </a:defRPr>
      </a:lvl5pPr>
      <a:lvl6pPr marL="2285793" lvl="5" algn="l" rtl="0">
        <a:defRPr lang="en-US" sz="1800" dirty="0">
          <a:solidFill>
            <a:schemeClr val="tx1"/>
          </a:solidFill>
          <a:latin typeface="+mn-lt"/>
        </a:defRPr>
      </a:lvl6pPr>
      <a:lvl7pPr marL="2742953" lvl="6" algn="l" rtl="0">
        <a:defRPr lang="en-US" sz="1800" dirty="0">
          <a:solidFill>
            <a:schemeClr val="tx1"/>
          </a:solidFill>
          <a:latin typeface="+mn-lt"/>
        </a:defRPr>
      </a:lvl7pPr>
      <a:lvl8pPr marL="3200112" lvl="7" algn="l" rtl="0">
        <a:defRPr lang="en-US" sz="1800" dirty="0">
          <a:solidFill>
            <a:schemeClr val="tx1"/>
          </a:solidFill>
          <a:latin typeface="+mn-lt"/>
        </a:defRPr>
      </a:lvl8pPr>
      <a:lvl9pPr marL="3657271" lvl="8" algn="l" rtl="0">
        <a:defRPr lang="en-US" sz="1800"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support-eligo@evoting.it" TargetMode="External"/><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4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40.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40.xml"/><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35.sv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42.jpe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2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image" Target="../media/image46.jpeg"/><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48.jpeg"/><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mailto:support-eligo@evoting.it" TargetMode="External"/><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desk.zoho.eu/support/idtechnology/ShowHomePage.do?articlestatus=latest#Solutions/edit/71227000004425130/it" TargetMode="External"/><Relationship Id="rId2" Type="http://schemas.openxmlformats.org/officeDocument/2006/relationships/slideLayout" Target="../slideLayouts/slideLayout9.xml"/><Relationship Id="rId1" Type="http://schemas.openxmlformats.org/officeDocument/2006/relationships/tags" Target="../tags/tag144.xml"/></Relationships>
</file>

<file path=ppt/slides/_rels/slide22.xml.rels><?xml version="1.0" encoding="UTF-8" standalone="yes"?>
<Relationships xmlns="http://schemas.openxmlformats.org/package/2006/relationships"><Relationship Id="rId3" Type="http://schemas.openxmlformats.org/officeDocument/2006/relationships/hyperlink" Target="https://desk.zoho.eu/support/idtechnology/ShowHomePage.do?articlestatus=latest#Solutions/edit/71227000004425130/it" TargetMode="External"/><Relationship Id="rId2" Type="http://schemas.openxmlformats.org/officeDocument/2006/relationships/slideLayout" Target="../slideLayouts/slideLayout9.xml"/><Relationship Id="rId1" Type="http://schemas.openxmlformats.org/officeDocument/2006/relationships/tags" Target="../tags/tag1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Slide Number Placeholder 1">
            <a:extLst>
              <a:ext uri="{464BEE2C-2903-4949-A7D5-7858BCD0B56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EB6EC15-C08D-4E6C-ADDE-BBB4F1E8CDCF}"/>
              </a:ext>
            </a:extLst>
          </p:cNvPr>
          <p:cNvSpPr>
            <a:spLocks noGrp="1"/>
          </p:cNvSpPr>
          <p:nvPr>
            <p:ph type="sldNum" sz="quarter"/>
          </p:nvPr>
        </p:nvSpPr>
        <p:spPr/>
        <p:txBody>
          <a:bodyPr rtlCol="0"/>
          <a:lstStyle/>
          <a:p>
            <a:fld id="{CFC29DBF-DAAF-4850-AA20-76E7024ED891}" type="slidenum">
              <a:rPr/>
              <a:t>1</a:t>
            </a:fld>
            <a:endParaRPr lang="en-US" dirty="0"/>
          </a:p>
        </p:txBody>
      </p:sp>
      <p:cxnSp>
        <p:nvCxnSpPr>
          <p:cNvPr id="3" name="Straight Connector 4">
            <a:extLst>
              <a:ext uri="{59F3E4F8-5FD5-4E3D-AC89-2785681266D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B084BAC-351C-40AD-B65F-8BEFAE63616E}"/>
              </a:ext>
            </a:extLst>
          </p:cNvPr>
          <p:cNvCxnSpPr/>
          <p:nvPr/>
        </p:nvCxnSpPr>
        <p:spPr>
          <a:xfrm>
            <a:off x="985480" y="0"/>
            <a:ext cx="0" cy="6858000"/>
          </a:xfrm>
          <a:prstGeom prst="line">
            <a:avLst/>
          </a:prstGeom>
          <a:ln>
            <a:solidFill>
              <a:schemeClr val="tx1">
                <a:alpha val="19999"/>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5">
            <a:extLst>
              <a:ext uri="{FC3E70D3-F3DD-4315-9F7F-651EA768D6B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400B9FE-5D83-489F-ABDE-FDB8715A816D}"/>
              </a:ext>
            </a:extLst>
          </p:cNvPr>
          <p:cNvCxnSpPr/>
          <p:nvPr/>
        </p:nvCxnSpPr>
        <p:spPr>
          <a:xfrm>
            <a:off x="468887"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 name="Straight Connector 6">
            <a:extLst>
              <a:ext uri="{0970718F-6798-4F21-81DF-183FBC290D1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6CC923-D41D-4064-981B-556EA20E5EBE}"/>
              </a:ext>
            </a:extLst>
          </p:cNvPr>
          <p:cNvCxnSpPr/>
          <p:nvPr/>
        </p:nvCxnSpPr>
        <p:spPr>
          <a:xfrm>
            <a:off x="516593" y="3262746"/>
            <a:ext cx="0" cy="34497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TextBox 8">
            <a:extLst>
              <a:ext uri="{F444FE69-40F7-49D6-AF86-3A49840B5F4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6D98B6-DD1F-4403-A2F7-15D56B2C8C7A}"/>
              </a:ext>
            </a:extLst>
          </p:cNvPr>
          <p:cNvSpPr txBox="1"/>
          <p:nvPr/>
        </p:nvSpPr>
        <p:spPr>
          <a:xfrm>
            <a:off x="1866900" y="2108997"/>
            <a:ext cx="8234495" cy="687624"/>
          </a:xfrm>
          <a:prstGeom prst="rect">
            <a:avLst/>
          </a:prstGeom>
          <a:noFill/>
        </p:spPr>
        <p:txBody>
          <a:bodyPr vert="horz" wrap="square" lIns="0" tIns="45720" rIns="0" bIns="45720" rtlCol="0" anchor="t">
            <a:spAutoFit/>
          </a:bodyPr>
          <a:lstStyle/>
          <a:p>
            <a:pPr>
              <a:lnSpc>
                <a:spcPct val="80000"/>
              </a:lnSpc>
            </a:pPr>
            <a:r>
              <a:rPr lang="en-US" sz="4800" dirty="0">
                <a:solidFill>
                  <a:srgbClr val="CD3305"/>
                </a:solidFill>
                <a:latin typeface="Montserrat"/>
              </a:rPr>
              <a:t>Guida pratica</a:t>
            </a:r>
            <a:r>
              <a:rPr lang="en-US" sz="4800" dirty="0">
                <a:solidFill>
                  <a:schemeClr val="accent1"/>
                </a:solidFill>
                <a:latin typeface="Montserrat"/>
              </a:rPr>
              <a:t> </a:t>
            </a:r>
            <a:r>
              <a:rPr lang="en-US" sz="4800" dirty="0">
                <a:latin typeface="Montserrat"/>
              </a:rPr>
              <a:t>al </a:t>
            </a:r>
            <a:r>
              <a:rPr lang="en-US" sz="4800" dirty="0" err="1">
                <a:latin typeface="Montserrat"/>
              </a:rPr>
              <a:t>voto</a:t>
            </a:r>
            <a:r>
              <a:rPr lang="en-US" sz="4800" dirty="0">
                <a:latin typeface="Montserrat"/>
              </a:rPr>
              <a:t>  </a:t>
            </a:r>
            <a:endParaRPr lang="en-US" sz="4800" b="0" u="none" dirty="0">
              <a:latin typeface="Montserrat"/>
            </a:endParaRPr>
          </a:p>
        </p:txBody>
      </p:sp>
      <p:sp>
        <p:nvSpPr>
          <p:cNvPr id="7" name="Rectangle 9">
            <a:extLst>
              <a:ext uri="{F5A4BB69-5664-4A4D-8D72-34D6A36EAB9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143EB1C-3E85-49F0-B10B-877952BBE179}"/>
              </a:ext>
            </a:extLst>
          </p:cNvPr>
          <p:cNvSpPr/>
          <p:nvPr/>
        </p:nvSpPr>
        <p:spPr>
          <a:xfrm>
            <a:off x="1866899" y="1188625"/>
            <a:ext cx="221332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GUIDA AL VOTO</a:t>
            </a:r>
          </a:p>
        </p:txBody>
      </p:sp>
      <p:sp>
        <p:nvSpPr>
          <p:cNvPr id="8" name="Right Triangle 10">
            <a:extLst>
              <a:ext uri="{BDC56313-4C1B-4B2F-8CD1-19AAD4E8664D}">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6F856D4-4792-4B7C-AF07-E2BB105C5D10}"/>
              </a:ext>
            </a:extLst>
          </p:cNvPr>
          <p:cNvSpPr/>
          <p:nvPr/>
        </p:nvSpPr>
        <p:spPr>
          <a:xfrm flipV="1">
            <a:off x="3926541"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9" name="Immagine 8">
            <a:extLst>
              <a:ext uri="{6006B511-D6BE-4EA6-8A39-B1451E18081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D891D61-8090-4592-A180-C7FF906BA08E}"/>
              </a:ext>
            </a:extLst>
          </p:cNvPr>
          <p:cNvPicPr>
            <a:picLocks noGrp="1" noChangeAspect="1"/>
          </p:cNvPicPr>
          <p:nvPr/>
        </p:nvPicPr>
        <p:blipFill>
          <a:blip r:embed="rId2"/>
          <a:srcRect l="8468" r="8468"/>
          <a:stretch>
            <a:fillRect/>
          </a:stretch>
        </p:blipFill>
        <p:spPr>
          <a:xfrm>
            <a:off x="1866900" y="4716599"/>
            <a:ext cx="1676800" cy="943194"/>
          </a:xfrm>
          <a:prstGeom prst="rect">
            <a:avLst/>
          </a:prstGeom>
          <a:noFill/>
        </p:spPr>
      </p:pic>
    </p:spTree>
    <p:extLst>
      <p:ext uri="{4DD5ADF1-9C6F-4C61-8E6C-EAA45FA8B24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E0721A6-32DC-379A-BFE1-642CD6729CDF}"/>
              </a:ext>
            </a:extLst>
          </p:cNvPr>
          <p:cNvPicPr>
            <a:picLocks noChangeAspect="1"/>
          </p:cNvPicPr>
          <p:nvPr/>
        </p:nvPicPr>
        <p:blipFill>
          <a:blip r:embed="rId2"/>
          <a:stretch>
            <a:fillRect/>
          </a:stretch>
        </p:blipFill>
        <p:spPr>
          <a:xfrm>
            <a:off x="4462171" y="1503134"/>
            <a:ext cx="6744476" cy="3102972"/>
          </a:xfrm>
          <a:prstGeom prst="rect">
            <a:avLst/>
          </a:prstGeom>
        </p:spPr>
      </p:pic>
      <p:sp>
        <p:nvSpPr>
          <p:cNvPr id="2" name="Slide Number Placeholder 1">
            <a:extLst>
              <a:ext uri="{188F4E8A-75F1-476C-AC32-7D60B8D90F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DA8FED-1E4A-4B06-A1BB-0BB9441CE478}"/>
              </a:ext>
            </a:extLst>
          </p:cNvPr>
          <p:cNvSpPr>
            <a:spLocks noGrp="1"/>
          </p:cNvSpPr>
          <p:nvPr>
            <p:ph type="sldNum" sz="quarter"/>
          </p:nvPr>
        </p:nvSpPr>
        <p:spPr/>
        <p:txBody>
          <a:bodyPr rtlCol="0"/>
          <a:lstStyle/>
          <a:p>
            <a:fld id="{10EBD0B1-80BB-409B-ACDF-2CA46F31BCDB}" type="slidenum">
              <a:rPr/>
              <a:t>10</a:t>
            </a:fld>
            <a:endParaRPr lang="en-US" dirty="0"/>
          </a:p>
        </p:txBody>
      </p:sp>
      <p:sp>
        <p:nvSpPr>
          <p:cNvPr id="4" name="TextBox 7">
            <a:extLst>
              <a:ext uri="{2FDDBCB4-A3C6-4659-BFA1-305E02171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F1DF6-AAF6-4513-A6EF-6D0F437F4880}"/>
              </a:ext>
            </a:extLst>
          </p:cNvPr>
          <p:cNvSpPr txBox="1"/>
          <p:nvPr/>
        </p:nvSpPr>
        <p:spPr>
          <a:xfrm>
            <a:off x="1077956" y="1503134"/>
            <a:ext cx="2124985" cy="137191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Dopo aver </a:t>
            </a:r>
            <a:r>
              <a:rPr lang="en-US" sz="1000" b="0" dirty="0" err="1">
                <a:solidFill>
                  <a:schemeClr val="tx1">
                    <a:alpha val="80000"/>
                  </a:schemeClr>
                </a:solidFill>
                <a:latin typeface="Open Sans"/>
              </a:rPr>
              <a:t>effettuato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stessi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passaggi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tutte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sistema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avvertirà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non ci </a:t>
            </a:r>
            <a:r>
              <a:rPr lang="en-US" sz="1000" b="0" dirty="0" err="1">
                <a:solidFill>
                  <a:schemeClr val="tx1">
                    <a:alpha val="80000"/>
                  </a:schemeClr>
                </a:solidFill>
                <a:latin typeface="Open Sans"/>
              </a:rPr>
              <a:t>sono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ulteriori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per cui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br>
              <a:rPr lang="en-US" sz="1000" b="0" dirty="0">
                <a:solidFill>
                  <a:schemeClr val="tx1">
                    <a:alpha val="80000"/>
                  </a:schemeClr>
                </a:solidFill>
                <a:latin typeface="Open Sans"/>
              </a:rPr>
            </a:br>
            <a:r>
              <a:rPr lang="en-US" sz="1000" b="0" dirty="0">
                <a:solidFill>
                  <a:schemeClr val="tx1">
                    <a:alpha val="80000"/>
                  </a:schemeClr>
                </a:solidFill>
                <a:latin typeface="Open Sans"/>
              </a:rPr>
              <a:t>A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punto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può</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lasciare</a:t>
            </a:r>
            <a:r>
              <a:rPr lang="en-US" sz="1000" b="0" dirty="0">
                <a:solidFill>
                  <a:schemeClr val="tx1">
                    <a:alpha val="80000"/>
                  </a:schemeClr>
                </a:solidFill>
                <a:latin typeface="Open Sans"/>
              </a:rPr>
              <a:t> </a:t>
            </a:r>
            <a:r>
              <a:rPr lang="en-US" sz="1000" dirty="0">
                <a:solidFill>
                  <a:schemeClr val="tx1">
                    <a:alpha val="80000"/>
                  </a:schemeClr>
                </a:solidFill>
                <a:latin typeface="Open Sans"/>
              </a:rPr>
              <a:t>ELIGO </a:t>
            </a:r>
            <a:r>
              <a:rPr lang="en-US" sz="1000" dirty="0" err="1">
                <a:solidFill>
                  <a:schemeClr val="tx1">
                    <a:alpha val="80000"/>
                  </a:schemeClr>
                </a:solidFill>
                <a:latin typeface="Open Sans"/>
              </a:rPr>
              <a:t>selezionando</a:t>
            </a:r>
            <a:r>
              <a:rPr lang="en-US" sz="1000" dirty="0">
                <a:solidFill>
                  <a:schemeClr val="tx1">
                    <a:alpha val="80000"/>
                  </a:schemeClr>
                </a:solidFill>
                <a:latin typeface="Open Sans"/>
              </a:rPr>
              <a:t> </a:t>
            </a:r>
            <a:r>
              <a:rPr lang="en-US" sz="1000" dirty="0" err="1">
                <a:solidFill>
                  <a:schemeClr val="tx1">
                    <a:alpha val="80000"/>
                  </a:schemeClr>
                </a:solidFill>
                <a:latin typeface="Open Sans"/>
              </a:rPr>
              <a:t>l’opzione</a:t>
            </a:r>
            <a:r>
              <a:rPr lang="en-US" sz="1000" dirty="0">
                <a:solidFill>
                  <a:schemeClr val="tx1">
                    <a:alpha val="80000"/>
                  </a:schemeClr>
                </a:solidFill>
                <a:latin typeface="Open Sans"/>
              </a:rPr>
              <a:t> “</a:t>
            </a:r>
            <a:r>
              <a:rPr lang="en-US" sz="1000" dirty="0" err="1">
                <a:solidFill>
                  <a:schemeClr val="tx1">
                    <a:alpha val="80000"/>
                  </a:schemeClr>
                </a:solidFill>
                <a:latin typeface="Open Sans"/>
              </a:rPr>
              <a:t>Esci</a:t>
            </a:r>
            <a:r>
              <a:rPr lang="en-US" sz="1000" dirty="0">
                <a:solidFill>
                  <a:schemeClr val="tx1">
                    <a:alpha val="80000"/>
                  </a:schemeClr>
                </a:solidFill>
                <a:latin typeface="Open Sans"/>
              </a:rPr>
              <a:t>”.</a:t>
            </a:r>
            <a:endParaRPr lang="en-US" sz="1000" b="0" dirty="0">
              <a:solidFill>
                <a:schemeClr val="tx1">
                  <a:alpha val="80000"/>
                </a:schemeClr>
              </a:solidFill>
              <a:latin typeface="Open Sans"/>
            </a:endParaRPr>
          </a:p>
        </p:txBody>
      </p:sp>
      <p:sp>
        <p:nvSpPr>
          <p:cNvPr id="5" name="Rettangolo 4">
            <a:extLst>
              <a:ext uri="{715D0E88-ED0D-4660-85B6-A9B45FD248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latin typeface="Montserrat"/>
              </a:rPr>
              <a:t>VOTAZIONE TERMINATA</a:t>
            </a:r>
            <a:endParaRPr lang="en-US" sz="1200" b="1" dirty="0">
              <a:solidFill>
                <a:schemeClr val="lt1"/>
              </a:solidFill>
              <a:latin typeface="Montserrat"/>
            </a:endParaRPr>
          </a:p>
        </p:txBody>
      </p:sp>
      <p:sp>
        <p:nvSpPr>
          <p:cNvPr id="6" name="Triangolo rettangolo 5">
            <a:extLst>
              <a:ext uri="{8EE6BABA-76B7-425A-94DB-594BDFC2A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7" name="Picture 4">
            <a:extLst>
              <a:ext uri="{FF2B5EF4-FFF2-40B4-BE49-F238E27FC236}">
                <a16:creationId xmlns:a16="http://schemas.microsoft.com/office/drawing/2014/main" id="{5725DE73-2D03-3B8D-FE9D-054D1592B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914400"/>
            <a:ext cx="9115619" cy="5352153"/>
          </a:xfrm>
          <a:prstGeom prst="rect">
            <a:avLst/>
          </a:prstGeom>
        </p:spPr>
      </p:pic>
      <p:pic>
        <p:nvPicPr>
          <p:cNvPr id="14" name="Elemento grafico 13" descr="Cursore contorno">
            <a:extLst>
              <a:ext uri="{FF2B5EF4-FFF2-40B4-BE49-F238E27FC236}">
                <a16:creationId xmlns:a16="http://schemas.microsoft.com/office/drawing/2014/main" id="{EEEA032A-68CD-84E6-86B1-356165AF3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581928">
            <a:off x="10302818" y="3597217"/>
            <a:ext cx="914400" cy="914400"/>
          </a:xfrm>
          <a:prstGeom prst="rect">
            <a:avLst/>
          </a:prstGeom>
        </p:spPr>
      </p:pic>
    </p:spTree>
    <p:extLst>
      <p:ext uri="{BB962C8B-B14F-4D97-AF65-F5344CB8AC3E}">
        <p14:creationId xmlns:p14="http://schemas.microsoft.com/office/powerpoint/2010/main" val="2856093061"/>
      </p:ext>
      <p:ext uri="{3A180599-5951-43B3-935A-864B9C2EB1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C3D42E3E-B763-4568-B032-4E96DCFAFD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259E812-DC9F-478C-95CF-E3AAB76BBE7A}"/>
              </a:ext>
            </a:extLst>
          </p:cNvPr>
          <p:cNvSpPr/>
          <p:nvPr/>
        </p:nvSpPr>
        <p:spPr>
          <a:xfrm>
            <a:off x="345989" y="329513"/>
            <a:ext cx="12191999" cy="6858000"/>
          </a:xfrm>
          <a:prstGeom prst="rect">
            <a:avLst/>
          </a:prstGeom>
          <a:solidFill>
            <a:srgbClr val="00000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solidFill>
                <a:schemeClr val="tx1"/>
              </a:solidFill>
            </a:endParaRPr>
          </a:p>
        </p:txBody>
      </p:sp>
      <p:sp>
        <p:nvSpPr>
          <p:cNvPr id="3" name="Slide Number Placeholder 1">
            <a:extLst>
              <a:ext uri="{6C5B2B7C-E5C5-43AE-9852-98303CB328F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F82254A-FC84-4DDF-A560-8C20F02C3A98}"/>
              </a:ext>
            </a:extLst>
          </p:cNvPr>
          <p:cNvSpPr>
            <a:spLocks noGrp="1"/>
          </p:cNvSpPr>
          <p:nvPr>
            <p:ph type="sldNum" sz="quarter"/>
          </p:nvPr>
        </p:nvSpPr>
        <p:spPr/>
        <p:txBody>
          <a:bodyPr rtlCol="0"/>
          <a:lstStyle/>
          <a:p>
            <a:fld id="{90BDBF37-20E4-4544-9922-18AD0F47E1B6}" type="slidenum">
              <a:rPr/>
              <a:t>11</a:t>
            </a:fld>
            <a:endParaRPr lang="en-US" dirty="0">
              <a:solidFill>
                <a:schemeClr val="bg1">
                  <a:alpha val="70000"/>
                </a:schemeClr>
              </a:solidFill>
            </a:endParaRPr>
          </a:p>
        </p:txBody>
      </p:sp>
      <p:cxnSp>
        <p:nvCxnSpPr>
          <p:cNvPr id="4" name="Straight Connector 6">
            <a:extLst>
              <a:ext uri="{7C4A3953-38C5-4319-B6B6-DCCE66ED14A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F52773D-B573-4AFE-8501-657B619EF3A6}"/>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CBCA0E0B-E7AA-4F8D-80A4-277FE52AC20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82C86A4-DA44-4568-9401-01A0A6A3E37C}"/>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75B2B779-F964-4975-A3AD-2DBF95CC989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49FE6A0-75B2-4763-B178-D577F29ACAB7}"/>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37B8DC7A-B595-4554-8AAA-A3078818087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133F579-CD27-489F-9F25-9E82954CEFD1}"/>
              </a:ext>
            </a:extLst>
          </p:cNvPr>
          <p:cNvSpPr txBox="1"/>
          <p:nvPr/>
        </p:nvSpPr>
        <p:spPr>
          <a:xfrm>
            <a:off x="1866900" y="2788862"/>
            <a:ext cx="6805288"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err="1">
                <a:solidFill>
                  <a:schemeClr val="bg1"/>
                </a:solidFill>
                <a:latin typeface="Montserrat"/>
              </a:rPr>
              <a:t>Votare</a:t>
            </a:r>
            <a:r>
              <a:rPr lang="en-US" dirty="0">
                <a:solidFill>
                  <a:schemeClr val="bg1"/>
                </a:solidFill>
                <a:latin typeface="Montserrat"/>
              </a:rPr>
              <a:t> da </a:t>
            </a:r>
            <a:r>
              <a:rPr lang="en-US" dirty="0">
                <a:solidFill>
                  <a:srgbClr val="CD3305"/>
                </a:solidFill>
                <a:latin typeface="Montserrat"/>
              </a:rPr>
              <a:t>SMARTPHONE.</a:t>
            </a:r>
            <a:r>
              <a:rPr lang="en-US" dirty="0">
                <a:solidFill>
                  <a:schemeClr val="bg1"/>
                </a:solidFill>
              </a:rPr>
              <a:t>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866915876"/>
      </p:ext>
      <p:ext uri="{1BF36575-330E-4200-96F7-A8F395C6FBFB}">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2854304-E64A-4E0C-2CF8-F063527E4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455" y="439999"/>
            <a:ext cx="2813532" cy="6092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75D207E4-7278-4220-A421-D970C0BCA3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0C0C7E-3927-404E-B44E-9BA4E93333BD}"/>
              </a:ext>
            </a:extLst>
          </p:cNvPr>
          <p:cNvSpPr>
            <a:spLocks noGrp="1"/>
          </p:cNvSpPr>
          <p:nvPr>
            <p:ph type="sldNum" sz="quarter"/>
          </p:nvPr>
        </p:nvSpPr>
        <p:spPr/>
        <p:txBody>
          <a:bodyPr rtlCol="0"/>
          <a:lstStyle/>
          <a:p>
            <a:fld id="{5641D3CC-FD17-428F-9728-CB18835CBDAE}" type="slidenum">
              <a:rPr/>
              <a:t>12</a:t>
            </a:fld>
            <a:endParaRPr lang="en-US" dirty="0"/>
          </a:p>
        </p:txBody>
      </p:sp>
      <p:sp>
        <p:nvSpPr>
          <p:cNvPr id="4" name="TextBox 6">
            <a:extLs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152322" y="1295400"/>
            <a:ext cx="3912065" cy="1925912"/>
          </a:xfrm>
          <a:prstGeom prst="rect">
            <a:avLst/>
          </a:prstGeom>
          <a:noFill/>
        </p:spPr>
        <p:txBody>
          <a:bodyPr vert="horz" wrap="square" lIns="0" rIns="0" rtlCol="0">
            <a:spAutoFit/>
          </a:bodyPr>
          <a:lstStyle/>
          <a:p>
            <a:pPr algn="l">
              <a:lnSpc>
                <a:spcPct val="120000"/>
              </a:lnSpc>
            </a:pPr>
            <a:r>
              <a:rPr lang="en-US" sz="1000" b="0" dirty="0" err="1">
                <a:solidFill>
                  <a:schemeClr val="tx1">
                    <a:alpha val="80000"/>
                  </a:schemeClr>
                </a:solidFill>
                <a:latin typeface="Open Sans"/>
              </a:rPr>
              <a:t>Qualche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giorno</a:t>
            </a:r>
            <a:r>
              <a:rPr lang="en-US" sz="1000" b="0" dirty="0">
                <a:solidFill>
                  <a:schemeClr val="tx1">
                    <a:alpha val="80000"/>
                  </a:schemeClr>
                </a:solidFill>
                <a:latin typeface="Open Sans"/>
              </a:rPr>
              <a:t> prima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via PEC le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di accesso </a:t>
            </a:r>
            <a:r>
              <a:rPr lang="en-US" sz="1000" b="0" dirty="0" err="1">
                <a:solidFill>
                  <a:schemeClr val="tx1">
                    <a:alpha val="80000"/>
                  </a:schemeClr>
                </a:solidFill>
                <a:latin typeface="Open Sans"/>
              </a:rPr>
              <a:t>univoche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a:t>
            </a:r>
            <a:r>
              <a:rPr lang="en-US" sz="1000" b="0" dirty="0" err="1">
                <a:solidFill>
                  <a:schemeClr val="tx1">
                    <a:alpha val="80000"/>
                  </a:schemeClr>
                </a:solidFill>
                <a:latin typeface="Open Sans"/>
              </a:rPr>
              <a:t>collegarsi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all’area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pulsante</a:t>
            </a:r>
            <a:r>
              <a:rPr lang="en-US" sz="1000" b="0" dirty="0">
                <a:solidFill>
                  <a:schemeClr val="tx1">
                    <a:alpha val="80000"/>
                  </a:schemeClr>
                </a:solidFill>
                <a:latin typeface="Open Sans"/>
              </a:rPr>
              <a:t> rosso: </a:t>
            </a:r>
            <a:r>
              <a:rPr lang="en-US" sz="1000" b="1" dirty="0" err="1">
                <a:solidFill>
                  <a:schemeClr val="tx1">
                    <a:alpha val="80000"/>
                  </a:schemeClr>
                </a:solidFill>
                <a:latin typeface="Open Sans"/>
              </a:rPr>
              <a:t>Accedi</a:t>
            </a:r>
            <a:r>
              <a:rPr lang="en-US" sz="1000" b="1" dirty="0">
                <a:solidFill>
                  <a:schemeClr val="tx1">
                    <a:alpha val="80000"/>
                  </a:schemeClr>
                </a:solidFill>
                <a:latin typeface="Open Sans"/>
              </a:rPr>
              <a:t> al </a:t>
            </a:r>
            <a:r>
              <a:rPr lang="en-US" sz="1000" b="1" dirty="0" err="1">
                <a:solidFill>
                  <a:schemeClr val="tx1">
                    <a:alpha val="80000"/>
                  </a:schemeClr>
                </a:solidFill>
                <a:latin typeface="Open Sans"/>
              </a:rPr>
              <a:t>voto</a:t>
            </a:r>
            <a:r>
              <a:rPr lang="en-US" sz="1000" b="0" dirty="0">
                <a:solidFill>
                  <a:schemeClr val="tx1">
                    <a:alpha val="80000"/>
                  </a:schemeClr>
                </a:solidFill>
                <a:latin typeface="Open Sans"/>
              </a:rPr>
              <a:t>).</a:t>
            </a:r>
          </a:p>
          <a:p>
            <a:pPr algn="l">
              <a:lnSpc>
                <a:spcPct val="120000"/>
              </a:lnSpc>
            </a:pPr>
            <a:r>
              <a:rPr lang="en-US" sz="1000" b="0" dirty="0" err="1">
                <a:solidFill>
                  <a:schemeClr val="tx1">
                    <a:alpha val="80000"/>
                  </a:schemeClr>
                </a:solidFill>
                <a:latin typeface="Open Sans"/>
              </a:rPr>
              <a:t>Potrai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accedere</a:t>
            </a:r>
            <a:r>
              <a:rPr lang="en-US" sz="1000" b="0" u="sng" dirty="0">
                <a:solidFill>
                  <a:schemeClr val="tx1">
                    <a:alpha val="80000"/>
                  </a:schemeClr>
                </a:solidFill>
                <a:latin typeface="Open Sans"/>
              </a:rPr>
              <a:t> solo a </a:t>
            </a:r>
            <a:r>
              <a:rPr lang="en-US" sz="1000" b="0" u="sng" dirty="0" err="1">
                <a:solidFill>
                  <a:schemeClr val="tx1">
                    <a:alpha val="80000"/>
                  </a:schemeClr>
                </a:solidFill>
                <a:latin typeface="Open Sans"/>
              </a:rPr>
              <a:t>votazioni</a:t>
            </a:r>
            <a:r>
              <a:rPr lang="en-US" sz="1000" b="0" u="sng" dirty="0">
                <a:solidFill>
                  <a:schemeClr val="tx1">
                    <a:alpha val="80000"/>
                  </a:schemeClr>
                </a:solidFill>
                <a:latin typeface="Open Sans"/>
              </a:rPr>
              <a:t> </a:t>
            </a:r>
            <a:r>
              <a:rPr lang="en-US" sz="1000" b="0" u="sng" dirty="0" err="1">
                <a:solidFill>
                  <a:schemeClr val="tx1">
                    <a:alpha val="80000"/>
                  </a:schemeClr>
                </a:solidFill>
                <a:latin typeface="Open Sans"/>
              </a:rPr>
              <a:t>aperte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orari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indicati</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err="1">
                <a:solidFill>
                  <a:schemeClr val="tx1">
                    <a:alpha val="80000"/>
                  </a:schemeClr>
                </a:solidFill>
                <a:latin typeface="Open Sans"/>
              </a:rPr>
              <a:t>Oggetto</a:t>
            </a:r>
            <a:r>
              <a:rPr lang="en-US" sz="1000" b="1" dirty="0">
                <a:solidFill>
                  <a:schemeClr val="tx1">
                    <a:alpha val="80000"/>
                  </a:schemeClr>
                </a:solidFill>
                <a:latin typeface="Open Sans"/>
              </a:rPr>
              <a:t>:</a:t>
            </a:r>
            <a:r>
              <a:rPr lang="en-US" sz="1000" b="0" dirty="0">
                <a:solidFill>
                  <a:schemeClr val="tx1">
                    <a:alpha val="80000"/>
                  </a:schemeClr>
                </a:solidFill>
                <a:latin typeface="Open Sans"/>
              </a:rPr>
              <a:t> Eligo </a:t>
            </a:r>
            <a:r>
              <a:rPr lang="en-US" sz="1000" b="0" dirty="0" err="1">
                <a:solidFill>
                  <a:schemeClr val="tx1">
                    <a:alpha val="80000"/>
                  </a:schemeClr>
                </a:solidFill>
                <a:latin typeface="Open Sans"/>
              </a:rPr>
              <a:t>Evoting</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di </a:t>
            </a:r>
            <a:r>
              <a:rPr lang="en-US" sz="1000" b="0" i="1" dirty="0" err="1">
                <a:solidFill>
                  <a:schemeClr val="tx1">
                    <a:alpha val="80000"/>
                  </a:schemeClr>
                </a:solidFill>
                <a:latin typeface="Open Sans"/>
              </a:rPr>
              <a:t>nomecognome</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a:t>
            </a:r>
            <a:r>
              <a:rPr lang="en-US" sz="1000" b="0" i="1" dirty="0" err="1">
                <a:solidFill>
                  <a:schemeClr val="tx1">
                    <a:alpha val="80000"/>
                  </a:schemeClr>
                </a:solidFill>
                <a:latin typeface="Open Sans"/>
              </a:rPr>
              <a:t>Elezioni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Consiglio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Direttivo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Ordine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Biologi</a:t>
            </a:r>
            <a:r>
              <a:rPr lang="en-US" sz="1000" b="0" i="1" dirty="0">
                <a:solidFill>
                  <a:schemeClr val="tx1">
                    <a:alpha val="80000"/>
                  </a:schemeClr>
                </a:solidFill>
                <a:latin typeface="Open Sans"/>
              </a:rPr>
              <a:t> Campania-Molise</a:t>
            </a:r>
          </a:p>
          <a:p>
            <a:pPr algn="l">
              <a:lnSpc>
                <a:spcPct val="120000"/>
              </a:lnSpc>
            </a:pPr>
            <a:r>
              <a:rPr lang="en-US" sz="1000" b="1" dirty="0" err="1">
                <a:solidFill>
                  <a:schemeClr val="tx1">
                    <a:alpha val="80000"/>
                  </a:schemeClr>
                </a:solidFill>
                <a:latin typeface="Open Sans"/>
              </a:rPr>
              <a:t>Mittente</a:t>
            </a:r>
            <a:r>
              <a:rPr lang="en-US" sz="1000" b="0" dirty="0">
                <a:solidFill>
                  <a:schemeClr val="tx1">
                    <a:alpha val="80000"/>
                  </a:schemeClr>
                </a:solidFill>
                <a:latin typeface="Open Sans"/>
              </a:rPr>
              <a:t>: votazioni-eligo@pec.it</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C0F8A7D-3595-4E27-A618-1B25AC438947}"/>
              </a:ext>
            </a:extLst>
          </p:cNvPr>
          <p:cNvSpPr/>
          <p:nvPr/>
        </p:nvSpPr>
        <p:spPr>
          <a:xfrm>
            <a:off x="1066800" y="218864"/>
            <a:ext cx="2514600" cy="598952"/>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CREDENZIALI DI ACCESSO</a:t>
            </a:r>
          </a:p>
        </p:txBody>
      </p:sp>
      <p:sp>
        <p:nvSpPr>
          <p:cNvPr id="6" name="Right Triangle 8">
            <a:extLst>
              <a:ext uri="{91A13CC8-A2FD-43D0-B573-19C31CCBE19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CD880F5-6340-421C-A9E8-D658D3AF9DEA}"/>
              </a:ext>
            </a:extLst>
          </p:cNvPr>
          <p:cNvSpPr/>
          <p:nvPr/>
        </p:nvSpPr>
        <p:spPr>
          <a:xfrm flipV="1">
            <a:off x="3429000" y="817815"/>
            <a:ext cx="152400" cy="183071"/>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2" name="TextBox 6">
            <a:extLst>
              <a:ext uri="{FF2B5EF4-FFF2-40B4-BE49-F238E27FC236}">
                <a16:creationId xmlns:a16="http://schemas.microsoft.com/office/drawing/2014/main" id="{FEA96504-7B57-3A48-101A-A4DE7D9F6163}"/>
              </a:ext>
              <a:ext uri="{B6D5E57B-1A19-493B-B87B-E310290C69B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80538B0-1AB5-424E-9542-608F624544B5}"/>
              </a:ext>
            </a:extLst>
          </p:cNvPr>
          <p:cNvSpPr txBox="1"/>
          <p:nvPr/>
        </p:nvSpPr>
        <p:spPr>
          <a:xfrm>
            <a:off x="1061616" y="4975878"/>
            <a:ext cx="3912065" cy="1371914"/>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a:t>
            </a:r>
            <a:r>
              <a:rPr lang="en-US" sz="1000" b="0" i="1" dirty="0" err="1">
                <a:solidFill>
                  <a:schemeClr val="tx1">
                    <a:alpha val="80000"/>
                  </a:schemeClr>
                </a:solidFill>
                <a:latin typeface="Open Sans"/>
              </a:rPr>
              <a:t>hai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ricevuto</a:t>
            </a:r>
            <a:r>
              <a:rPr lang="en-US" sz="1000" b="0" i="1" dirty="0">
                <a:solidFill>
                  <a:schemeClr val="tx1">
                    <a:alpha val="80000"/>
                  </a:schemeClr>
                </a:solidFill>
                <a:latin typeface="Open Sans"/>
              </a:rPr>
              <a:t> la PEC:</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Verifica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nella</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casella</a:t>
            </a:r>
            <a:r>
              <a:rPr lang="en-US" sz="1000" b="0" i="1" dirty="0">
                <a:solidFill>
                  <a:schemeClr val="tx1">
                    <a:alpha val="80000"/>
                  </a:schemeClr>
                </a:solidFill>
                <a:latin typeface="Open Sans"/>
              </a:rPr>
              <a:t> di SPAM</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Contatta</a:t>
            </a:r>
            <a:r>
              <a:rPr lang="en-US" sz="1000" b="0" i="1" dirty="0">
                <a:solidFill>
                  <a:schemeClr val="tx1">
                    <a:alpha val="80000"/>
                  </a:schemeClr>
                </a:solidFill>
                <a:latin typeface="Open Sans"/>
              </a:rPr>
              <a:t> </a:t>
            </a:r>
            <a:r>
              <a:rPr lang="en-US" sz="1000" i="1" dirty="0">
                <a:solidFill>
                  <a:schemeClr val="tx1">
                    <a:alpha val="80000"/>
                  </a:schemeClr>
                </a:solidFill>
                <a:latin typeface="Open Sans"/>
                <a:hlinkClick r:id="rId3"/>
              </a:rPr>
              <a:t>supporto-eligo@evoting.it</a:t>
            </a:r>
            <a:r>
              <a:rPr lang="en-US" sz="1000" i="1" dirty="0">
                <a:solidFill>
                  <a:schemeClr val="tx1">
                    <a:alpha val="80000"/>
                  </a:schemeClr>
                </a:solidFill>
                <a:latin typeface="Open Sans"/>
              </a:rPr>
              <a:t> o </a:t>
            </a:r>
            <a:r>
              <a:rPr lang="en-US" sz="1000" i="1" dirty="0" err="1">
                <a:solidFill>
                  <a:schemeClr val="tx1">
                    <a:alpha val="80000"/>
                  </a:schemeClr>
                </a:solidFill>
                <a:latin typeface="Open Sans"/>
              </a:rPr>
              <a:t>chiama</a:t>
            </a:r>
            <a:r>
              <a:rPr lang="en-US" sz="1000" i="1" dirty="0">
                <a:solidFill>
                  <a:schemeClr val="tx1">
                    <a:alpha val="80000"/>
                  </a:schemeClr>
                </a:solidFill>
                <a:latin typeface="Open Sans"/>
              </a:rPr>
              <a:t> 0240706352 </a:t>
            </a:r>
            <a:r>
              <a:rPr lang="en-US" sz="1000" b="0" i="1" dirty="0">
                <a:solidFill>
                  <a:schemeClr val="tx1">
                    <a:alpha val="80000"/>
                  </a:schemeClr>
                </a:solidFill>
                <a:latin typeface="Open Sans"/>
              </a:rPr>
              <a:t>per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tua</a:t>
            </a:r>
            <a:r>
              <a:rPr lang="en-US" sz="1000" b="0" i="1" dirty="0">
                <a:solidFill>
                  <a:schemeClr val="tx1">
                    <a:alpha val="80000"/>
                  </a:schemeClr>
                </a:solidFill>
                <a:latin typeface="Open Sans"/>
              </a:rPr>
              <a:t> email ed </a:t>
            </a:r>
            <a:r>
              <a:rPr lang="en-US" sz="1000" b="0" i="1" dirty="0" err="1">
                <a:solidFill>
                  <a:schemeClr val="tx1">
                    <a:alpha val="80000"/>
                  </a:schemeClr>
                </a:solidFill>
                <a:latin typeface="Open Sans"/>
              </a:rPr>
              <a:t>eventualmente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rigenerare</a:t>
            </a:r>
            <a:r>
              <a:rPr lang="en-US" sz="1000" b="0" i="1" dirty="0">
                <a:solidFill>
                  <a:schemeClr val="tx1">
                    <a:alpha val="80000"/>
                  </a:schemeClr>
                </a:solidFill>
                <a:latin typeface="Open Sans"/>
              </a:rPr>
              <a:t> le </a:t>
            </a:r>
            <a:r>
              <a:rPr lang="en-US" sz="1000" b="0" i="1" dirty="0" err="1">
                <a:solidFill>
                  <a:schemeClr val="tx1">
                    <a:alpha val="80000"/>
                  </a:schemeClr>
                </a:solidFill>
                <a:latin typeface="Open Sans"/>
              </a:rPr>
              <a:t>credenziali</a:t>
            </a:r>
            <a:endParaRPr lang="en-US" sz="1000" b="0" i="1"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pic>
        <p:nvPicPr>
          <p:cNvPr id="16" name="Picture 10">
            <a:extLst>
              <a:ext uri="{FF2B5EF4-FFF2-40B4-BE49-F238E27FC236}">
                <a16:creationId xmlns:a16="http://schemas.microsoft.com/office/drawing/2014/main" id="{F4B6173F-6254-8CF1-49D1-94FE5D8202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48361"/>
            <a:ext cx="3242043" cy="6609639"/>
          </a:xfrm>
          <a:prstGeom prst="rect">
            <a:avLst/>
          </a:prstGeom>
        </p:spPr>
      </p:pic>
      <p:pic>
        <p:nvPicPr>
          <p:cNvPr id="10" name="Elemento grafico 9" descr="Touchscreen contorno">
            <a:extLst>
              <a:ext uri="{FF2B5EF4-FFF2-40B4-BE49-F238E27FC236}">
                <a16:creationId xmlns:a16="http://schemas.microsoft.com/office/drawing/2014/main" id="{A4ACFAAD-D630-F532-7F56-B01D4B1237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445618">
            <a:off x="8549268" y="3610251"/>
            <a:ext cx="914400" cy="914400"/>
          </a:xfrm>
          <a:prstGeom prst="rect">
            <a:avLst/>
          </a:prstGeom>
        </p:spPr>
      </p:pic>
    </p:spTree>
    <p:extLst>
      <p:ext uri="{BB962C8B-B14F-4D97-AF65-F5344CB8AC3E}">
        <p14:creationId xmlns:p14="http://schemas.microsoft.com/office/powerpoint/2010/main" val="1793402754"/>
      </p:ext>
      <p:ext uri="{E68B8D2A-0DA7-4366-A281-FADA5C38CED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5283A22C-23F6-405A-6E60-871082165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047"/>
          <a:stretch/>
        </p:blipFill>
        <p:spPr bwMode="auto">
          <a:xfrm>
            <a:off x="8799922" y="685800"/>
            <a:ext cx="2850876" cy="5182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869CBE9-FC81-F519-F67D-DC14070787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11"/>
          <a:stretch/>
        </p:blipFill>
        <p:spPr bwMode="auto">
          <a:xfrm>
            <a:off x="4153806" y="685800"/>
            <a:ext cx="2840456" cy="554116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13</a:t>
            </a:fld>
            <a:endParaRPr lang="en-US"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315421-072D-423F-AD82-B76807B658FE}"/>
              </a:ext>
            </a:extLst>
          </p:cNvPr>
          <p:cNvSpPr/>
          <p:nvPr/>
        </p:nvSpPr>
        <p:spPr>
          <a:xfrm>
            <a:off x="1219200" y="304800"/>
            <a:ext cx="2209800" cy="5440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ACCESSO ALL'AREA DI VOTO</a:t>
            </a:r>
          </a:p>
        </p:txBody>
      </p:sp>
      <p:sp>
        <p:nvSpPr>
          <p:cNvPr id="16" name="Triangolo rettangolo 15">
            <a:extLst>
              <a:ext uri="{DBC30305-71AC-4F17-A3DC-92D23C1AD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CBAF7B-78A0-49F0-B0C9-4B64017E96C6}"/>
              </a:ext>
            </a:extLst>
          </p:cNvPr>
          <p:cNvSpPr/>
          <p:nvPr/>
        </p:nvSpPr>
        <p:spPr>
          <a:xfrm flipV="1">
            <a:off x="3275321" y="8488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2" name="Picture 10">
            <a:extLst>
              <a:ext uri="{FF2B5EF4-FFF2-40B4-BE49-F238E27FC236}">
                <a16:creationId xmlns:a16="http://schemas.microsoft.com/office/drawing/2014/main" id="{C3F77F49-641C-06D3-E455-47C126622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1042" y="100407"/>
            <a:ext cx="3242043" cy="6609639"/>
          </a:xfrm>
          <a:prstGeom prst="rect">
            <a:avLst/>
          </a:prstGeom>
        </p:spPr>
      </p:pic>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3013" y="124180"/>
            <a:ext cx="3242043" cy="6609639"/>
          </a:xfrm>
          <a:prstGeom prst="rect">
            <a:avLst/>
          </a:prstGeom>
        </p:spPr>
      </p:pic>
      <p:pic>
        <p:nvPicPr>
          <p:cNvPr id="25" name="Elemento grafico 24" descr="Gesto di scorrimento rapido contorno">
            <a:extLst>
              <a:ext uri="{FF2B5EF4-FFF2-40B4-BE49-F238E27FC236}">
                <a16:creationId xmlns:a16="http://schemas.microsoft.com/office/drawing/2014/main" id="{5FEB0FA0-5CC2-FBF6-8A43-F4E108397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365262" y="2948026"/>
            <a:ext cx="914400" cy="914400"/>
          </a:xfrm>
          <a:prstGeom prst="rect">
            <a:avLst/>
          </a:prstGeom>
        </p:spPr>
      </p:pic>
      <p:sp>
        <p:nvSpPr>
          <p:cNvPr id="27" name="Oval 5">
            <a:extLst>
              <a:ext uri="{FF2B5EF4-FFF2-40B4-BE49-F238E27FC236}">
                <a16:creationId xmlns:a16="http://schemas.microsoft.com/office/drawing/2014/main" id="{92F9FC75-AD08-0FD8-F92D-CE7F1D4E3BE8}"/>
              </a:ext>
              <a:ext uri="{2896AF1D-71BF-42C1-A123-AC815E4EC66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8" name="Oval 6">
            <a:extLst>
              <a:ext uri="{FF2B5EF4-FFF2-40B4-BE49-F238E27FC236}">
                <a16:creationId xmlns:a16="http://schemas.microsoft.com/office/drawing/2014/main" id="{F1E6E828-E9FC-2A1E-12D2-C53BEC14F94A}"/>
              </a:ext>
              <a:ext uri="{E8FBB406-514F-4EA3-9AE5-56665A7944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29" name="TextBox 10">
            <a:extLst>
              <a:ext uri="{FF2B5EF4-FFF2-40B4-BE49-F238E27FC236}">
                <a16:creationId xmlns:a16="http://schemas.microsoft.com/office/drawing/2014/main" id="{316DD3B1-E46C-0688-82DD-C2436C786F41}"/>
              </a:ext>
              <a:ext uri="{489FCCA8-D18B-48BF-8138-DA589749F55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873683-0E8E-4B60-BCDD-605DCDDD66E1}"/>
              </a:ext>
            </a:extLst>
          </p:cNvPr>
          <p:cNvSpPr txBox="1"/>
          <p:nvPr/>
        </p:nvSpPr>
        <p:spPr>
          <a:xfrm>
            <a:off x="1024223" y="1851347"/>
            <a:ext cx="2013366" cy="2110578"/>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a:t>
            </a:r>
            <a:r>
              <a:rPr lang="en-US" sz="1000" b="0" dirty="0" err="1">
                <a:solidFill>
                  <a:schemeClr val="tx1">
                    <a:alpha val="80000"/>
                  </a:schemeClr>
                </a:solidFill>
                <a:latin typeface="Open Sans"/>
              </a:rPr>
              <a:t>scorrendo</a:t>
            </a:r>
            <a:r>
              <a:rPr lang="en-US" sz="1000" b="0" dirty="0">
                <a:solidFill>
                  <a:schemeClr val="tx1">
                    <a:alpha val="80000"/>
                  </a:schemeClr>
                </a:solidFill>
                <a:latin typeface="Open Sans"/>
              </a:rPr>
              <a:t> in basso. Se si inseriscono le credenziali di accesso con “copia/incolla“, fare attenzione a copiare esclusivamente i caratteri privi dello spazio prima e/o dopo.</a:t>
            </a: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nSpc>
                <a:spcPct val="120000"/>
              </a:lnSpc>
            </a:pPr>
            <a:endParaRPr lang="it" sz="1000" b="0" dirty="0">
              <a:solidFill>
                <a:schemeClr val="tx1">
                  <a:alpha val="80000"/>
                </a:schemeClr>
              </a:solidFill>
              <a:latin typeface="Open Sans"/>
            </a:endParaRPr>
          </a:p>
        </p:txBody>
      </p:sp>
      <p:sp>
        <p:nvSpPr>
          <p:cNvPr id="30" name="TextBox 12">
            <a:extLst>
              <a:ext uri="{FF2B5EF4-FFF2-40B4-BE49-F238E27FC236}">
                <a16:creationId xmlns:a16="http://schemas.microsoft.com/office/drawing/2014/main" id="{75F31A76-FBE8-EF5D-3150-8C1DFDA8C894}"/>
              </a:ext>
              <a:ext uri="{075E9BD7-3B38-4DDC-BDDD-2EDFA4C89D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2C6AB6-A043-40B0-BFFE-FDBD971D28A4}"/>
              </a:ext>
            </a:extLst>
          </p:cNvPr>
          <p:cNvSpPr txBox="1"/>
          <p:nvPr/>
        </p:nvSpPr>
        <p:spPr>
          <a:xfrm>
            <a:off x="1067615" y="4115633"/>
            <a:ext cx="1371600" cy="27427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Cliccare sul “</a:t>
            </a:r>
            <a:r>
              <a:rPr lang="en-US" sz="1000" b="1" dirty="0">
                <a:solidFill>
                  <a:schemeClr val="tx1">
                    <a:alpha val="80000"/>
                  </a:schemeClr>
                </a:solidFill>
                <a:latin typeface="Open Sans"/>
              </a:rPr>
              <a:t>Accedi“</a:t>
            </a:r>
          </a:p>
        </p:txBody>
      </p:sp>
      <p:sp>
        <p:nvSpPr>
          <p:cNvPr id="31" name="Shape 3612">
            <a:extLst>
              <a:ext uri="{FF2B5EF4-FFF2-40B4-BE49-F238E27FC236}">
                <a16:creationId xmlns:a16="http://schemas.microsoft.com/office/drawing/2014/main" id="{F81FF6DE-0DAA-197A-8B40-F7FA2788A725}"/>
              </a:ext>
              <a:ext uri="{70486CE8-93F9-4108-BBC0-0934992175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32" name="Shape 3612">
            <a:extLst>
              <a:ext uri="{FF2B5EF4-FFF2-40B4-BE49-F238E27FC236}">
                <a16:creationId xmlns:a16="http://schemas.microsoft.com/office/drawing/2014/main" id="{D53946DB-06DE-6CE9-8B64-D886D6A8C36F}"/>
              </a:ext>
              <a:ext uri="{3AB06A18-EDB0-4DD9-9D36-23127237A17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pic>
        <p:nvPicPr>
          <p:cNvPr id="5" name="Elemento grafico 4" descr="Touchscreen contorno">
            <a:extLst>
              <a:ext uri="{FF2B5EF4-FFF2-40B4-BE49-F238E27FC236}">
                <a16:creationId xmlns:a16="http://schemas.microsoft.com/office/drawing/2014/main" id="{69CF7490-46B9-928B-2ED9-70499D0750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849387">
            <a:off x="9343814" y="2707637"/>
            <a:ext cx="762000" cy="762000"/>
          </a:xfrm>
          <a:prstGeom prst="rect">
            <a:avLst/>
          </a:prstGeom>
        </p:spPr>
      </p:pic>
    </p:spTree>
    <p:extLst>
      <p:ext uri="{BB962C8B-B14F-4D97-AF65-F5344CB8AC3E}">
        <p14:creationId xmlns:p14="http://schemas.microsoft.com/office/powerpoint/2010/main" val="167430239"/>
      </p:ex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14</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315421-072D-423F-AD82-B76807B658FE}"/>
              </a:ext>
            </a:extLst>
          </p:cNvPr>
          <p:cNvSpPr/>
          <p:nvPr/>
        </p:nvSpPr>
        <p:spPr>
          <a:xfrm>
            <a:off x="1380153" y="457200"/>
            <a:ext cx="2327708" cy="663621"/>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16" name="Triangolo rettangolo 15">
            <a:extLst>
              <a:ext uri="{DBC30305-71AC-4F17-A3DC-92D23C1AD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CBAF7B-78A0-49F0-B0C9-4B64017E96C6}"/>
              </a:ext>
            </a:extLst>
          </p:cNvPr>
          <p:cNvSpPr/>
          <p:nvPr/>
        </p:nvSpPr>
        <p:spPr>
          <a:xfrm flipV="1">
            <a:off x="3554182" y="112082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3894" y="124180"/>
            <a:ext cx="3242043" cy="6609639"/>
          </a:xfrm>
          <a:prstGeom prst="rect">
            <a:avLst/>
          </a:prstGeom>
        </p:spPr>
      </p:pic>
      <p:sp>
        <p:nvSpPr>
          <p:cNvPr id="29" name="TextBox 10">
            <a:extLst>
              <a:ext uri="{FF2B5EF4-FFF2-40B4-BE49-F238E27FC236}">
                <a16:creationId xmlns:a16="http://schemas.microsoft.com/office/drawing/2014/main" id="{316DD3B1-E46C-0688-82DD-C2436C786F41}"/>
              </a:ext>
              <a:ext uri="{489FCCA8-D18B-48BF-8138-DA589749F55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D873683-0E8E-4B60-BCDD-605DCDDD66E1}"/>
              </a:ext>
            </a:extLst>
          </p:cNvPr>
          <p:cNvSpPr txBox="1"/>
          <p:nvPr/>
        </p:nvSpPr>
        <p:spPr>
          <a:xfrm>
            <a:off x="1354468" y="1903357"/>
            <a:ext cx="2013366" cy="229524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aumentare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sicurezza</a:t>
            </a:r>
            <a:r>
              <a:rPr lang="en-US" sz="1000" b="0" dirty="0">
                <a:solidFill>
                  <a:schemeClr val="tx1">
                    <a:alpha val="80000"/>
                  </a:schemeClr>
                </a:solidFill>
                <a:latin typeface="Open Sans"/>
              </a:rPr>
              <a:t> è </a:t>
            </a:r>
            <a:r>
              <a:rPr lang="en-US" sz="1000" b="0" dirty="0" err="1">
                <a:solidFill>
                  <a:schemeClr val="tx1">
                    <a:alpha val="80000"/>
                  </a:schemeClr>
                </a:solidFill>
                <a:latin typeface="Open Sans"/>
              </a:rPr>
              <a:t>utilizzato</a:t>
            </a:r>
            <a:r>
              <a:rPr lang="en-US" sz="1000" b="0" dirty="0">
                <a:solidFill>
                  <a:schemeClr val="tx1">
                    <a:alpha val="80000"/>
                  </a:schemeClr>
                </a:solidFill>
                <a:latin typeface="Open Sans"/>
              </a:rPr>
              <a:t> un accesso a </a:t>
            </a:r>
            <a:r>
              <a:rPr lang="en-US" sz="1000" b="1" dirty="0">
                <a:solidFill>
                  <a:schemeClr val="tx1">
                    <a:alpha val="80000"/>
                  </a:schemeClr>
                </a:solidFill>
                <a:latin typeface="Open Sans"/>
              </a:rPr>
              <a:t>doppia </a:t>
            </a:r>
            <a:r>
              <a:rPr lang="it" sz="1000" b="1" dirty="0">
                <a:solidFill>
                  <a:schemeClr val="tx1">
                    <a:alpha val="80000"/>
                  </a:schemeClr>
                </a:solidFill>
                <a:latin typeface="Open Sans"/>
              </a:rPr>
              <a:t>autenticazione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a:t>
            </a:r>
            <a:r>
              <a:rPr lang="en-US" sz="1000" b="0" dirty="0" err="1">
                <a:solidFill>
                  <a:schemeClr val="tx1">
                    <a:alpha val="80000"/>
                  </a:schemeClr>
                </a:solidFill>
                <a:latin typeface="Open Sans"/>
              </a:rPr>
              <a:t>l’inserimento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credenziali</a:t>
            </a:r>
            <a:r>
              <a:rPr lang="en-US" sz="1000" b="0" dirty="0">
                <a:solidFill>
                  <a:schemeClr val="tx1">
                    <a:alpha val="80000"/>
                  </a:schemeClr>
                </a:solidFill>
                <a:latin typeface="Open Sans"/>
              </a:rPr>
              <a:t> è </a:t>
            </a:r>
            <a:r>
              <a:rPr lang="en-US" sz="1000" b="0" dirty="0" err="1">
                <a:solidFill>
                  <a:schemeClr val="tx1">
                    <a:alpha val="80000"/>
                  </a:schemeClr>
                </a:solidFill>
                <a:latin typeface="Open Sans"/>
              </a:rPr>
              <a:t>richiesto</a:t>
            </a:r>
            <a:r>
              <a:rPr lang="en-US" sz="1000" b="0" dirty="0">
                <a:solidFill>
                  <a:schemeClr val="tx1">
                    <a:alpha val="80000"/>
                  </a:schemeClr>
                </a:solidFill>
                <a:latin typeface="Open Sans"/>
              </a:rPr>
              <a:t> un </a:t>
            </a:r>
            <a:r>
              <a:rPr lang="en-US" sz="1000" b="1" dirty="0">
                <a:solidFill>
                  <a:schemeClr val="tx1">
                    <a:alpha val="80000"/>
                  </a:schemeClr>
                </a:solidFill>
                <a:latin typeface="Open Sans"/>
              </a:rPr>
              <a:t>OTP (One time </a:t>
            </a:r>
            <a:r>
              <a:rPr lang="en-US" sz="1000" b="1" dirty="0" err="1">
                <a:solidFill>
                  <a:schemeClr val="tx1">
                    <a:alpha val="80000"/>
                  </a:schemeClr>
                </a:solidFill>
                <a:latin typeface="Open Sans"/>
              </a:rPr>
              <a:t>Passoword</a:t>
            </a:r>
            <a:r>
              <a:rPr lang="en-US" sz="1000" b="1" dirty="0">
                <a:solidFill>
                  <a:schemeClr val="tx1">
                    <a:alpha val="80000"/>
                  </a:schemeClr>
                </a:solidFill>
                <a:latin typeface="Open Sans"/>
              </a:rPr>
              <a:t>)</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inviato</a:t>
            </a:r>
            <a:r>
              <a:rPr lang="en-US" sz="1000" b="0" dirty="0">
                <a:solidFill>
                  <a:schemeClr val="tx1">
                    <a:alpha val="80000"/>
                  </a:schemeClr>
                </a:solidFill>
                <a:latin typeface="Open Sans"/>
              </a:rPr>
              <a:t> via SMS.</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il proprio </a:t>
            </a:r>
            <a:r>
              <a:rPr lang="en-US" sz="1000" b="0" dirty="0" err="1">
                <a:solidFill>
                  <a:schemeClr val="tx1">
                    <a:alpha val="80000"/>
                  </a:schemeClr>
                </a:solidFill>
                <a:latin typeface="Open Sans"/>
              </a:rPr>
              <a:t>numero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telefono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all’interno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dell’apposita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casella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chemeClr val="tx1">
                    <a:alpha val="80000"/>
                  </a:schemeClr>
                </a:solidFill>
                <a:latin typeface="Open Sans"/>
              </a:rPr>
              <a:t>Invia</a:t>
            </a:r>
            <a:r>
              <a:rPr lang="en-US" sz="1000" b="1" dirty="0">
                <a:solidFill>
                  <a:schemeClr val="tx1">
                    <a:alpha val="80000"/>
                  </a:schemeClr>
                </a:solidFill>
                <a:latin typeface="Open Sans"/>
              </a:rPr>
              <a:t> SMS</a:t>
            </a:r>
            <a:r>
              <a:rPr lang="en-US" sz="1000" b="0" dirty="0">
                <a:solidFill>
                  <a:schemeClr val="tx1">
                    <a:alpha val="80000"/>
                  </a:schemeClr>
                </a:solidFill>
                <a:latin typeface="Open Sans"/>
              </a:rPr>
              <a:t>”</a:t>
            </a:r>
            <a:endParaRPr lang="it" sz="1000" b="0" dirty="0">
              <a:solidFill>
                <a:schemeClr val="tx1">
                  <a:alpha val="80000"/>
                </a:schemeClr>
              </a:solidFill>
              <a:latin typeface="Open Sans"/>
            </a:endParaRPr>
          </a:p>
        </p:txBody>
      </p:sp>
      <p:sp>
        <p:nvSpPr>
          <p:cNvPr id="30" name="TextBox 12">
            <a:extLst>
              <a:ext uri="{FF2B5EF4-FFF2-40B4-BE49-F238E27FC236}">
                <a16:creationId xmlns:a16="http://schemas.microsoft.com/office/drawing/2014/main" id="{75F31A76-FBE8-EF5D-3150-8C1DFDA8C894}"/>
              </a:ext>
              <a:ext uri="{075E9BD7-3B38-4DDC-BDDD-2EDFA4C89DA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62C6AB6-A043-40B0-BFFE-FDBD971D28A4}"/>
              </a:ext>
            </a:extLst>
          </p:cNvPr>
          <p:cNvSpPr txBox="1"/>
          <p:nvPr/>
        </p:nvSpPr>
        <p:spPr>
          <a:xfrm>
            <a:off x="1354468" y="4429141"/>
            <a:ext cx="1371600" cy="27427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Cliccare sul “</a:t>
            </a:r>
            <a:r>
              <a:rPr lang="en-US" sz="1000" b="1" dirty="0">
                <a:solidFill>
                  <a:schemeClr val="tx1">
                    <a:alpha val="80000"/>
                  </a:schemeClr>
                </a:solidFill>
                <a:latin typeface="Open Sans"/>
              </a:rPr>
              <a:t>Accedi“</a:t>
            </a:r>
          </a:p>
        </p:txBody>
      </p:sp>
      <p:pic>
        <p:nvPicPr>
          <p:cNvPr id="2054" name="Picture 6">
            <a:extLst>
              <a:ext uri="{FF2B5EF4-FFF2-40B4-BE49-F238E27FC236}">
                <a16:creationId xmlns:a16="http://schemas.microsoft.com/office/drawing/2014/main" id="{C4EC5769-7B82-93AD-500C-F9B6516E39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949" y="1002493"/>
            <a:ext cx="2735931" cy="4987014"/>
          </a:xfrm>
          <a:prstGeom prst="rect">
            <a:avLst/>
          </a:prstGeom>
          <a:noFill/>
          <a:extLst>
            <a:ext uri="{909E8E84-426E-40DD-AFC4-6F175D3DCCD1}">
              <a14:hiddenFill xmlns:a14="http://schemas.microsoft.com/office/drawing/2010/main">
                <a:solidFill>
                  <a:srgbClr val="FFFFFF"/>
                </a:solidFill>
              </a14:hiddenFill>
            </a:ext>
          </a:extLst>
        </p:spPr>
      </p:pic>
      <p:pic>
        <p:nvPicPr>
          <p:cNvPr id="3" name="Elemento grafico 2" descr="Touchscreen contorno">
            <a:extLst>
              <a:ext uri="{FF2B5EF4-FFF2-40B4-BE49-F238E27FC236}">
                <a16:creationId xmlns:a16="http://schemas.microsoft.com/office/drawing/2014/main" id="{811DAF54-AE8E-F421-6539-FA994A1604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06902">
            <a:off x="6202875" y="3329726"/>
            <a:ext cx="762000" cy="762000"/>
          </a:xfrm>
          <a:prstGeom prst="rect">
            <a:avLst/>
          </a:prstGeom>
        </p:spPr>
      </p:pic>
      <p:sp>
        <p:nvSpPr>
          <p:cNvPr id="8" name="Rettangolo 7">
            <a:extLst>
              <a:ext uri="{FF2B5EF4-FFF2-40B4-BE49-F238E27FC236}">
                <a16:creationId xmlns:a16="http://schemas.microsoft.com/office/drawing/2014/main" id="{A0B2E95B-BFF1-A3E9-F35F-F3E4B84C1FC5}"/>
              </a:ext>
            </a:extLst>
          </p:cNvPr>
          <p:cNvSpPr/>
          <p:nvPr/>
        </p:nvSpPr>
        <p:spPr>
          <a:xfrm>
            <a:off x="5791200" y="2590800"/>
            <a:ext cx="2133600" cy="632051"/>
          </a:xfrm>
          <a:prstGeom prst="rect">
            <a:avLst/>
          </a:prstGeom>
          <a:noFill/>
          <a:ln w="28575"/>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it-IT"/>
          </a:p>
        </p:txBody>
      </p:sp>
    </p:spTree>
    <p:extLst>
      <p:ext uri="{BB962C8B-B14F-4D97-AF65-F5344CB8AC3E}">
        <p14:creationId xmlns:p14="http://schemas.microsoft.com/office/powerpoint/2010/main" val="987721649"/>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15</a:t>
            </a:fld>
            <a:endParaRPr lang="en-US"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2057400" y="1905000"/>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5" name="Rettangolo 14">
            <a:extLst>
              <a:ext uri="{3CA7A9A7-69AE-423F-A597-D60ABC89ED63}">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3315421-072D-423F-AD82-B76807B658FE}"/>
              </a:ext>
            </a:extLst>
          </p:cNvPr>
          <p:cNvSpPr/>
          <p:nvPr/>
        </p:nvSpPr>
        <p:spPr>
          <a:xfrm>
            <a:off x="1117264" y="457200"/>
            <a:ext cx="2327708" cy="663621"/>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16" name="Triangolo rettangolo 15">
            <a:extLst>
              <a:ext uri="{DBC30305-71AC-4F17-A3DC-92D23C1AD7C1}">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0CBAF7B-78A0-49F0-B0C9-4B64017E96C6}"/>
              </a:ext>
            </a:extLst>
          </p:cNvPr>
          <p:cNvSpPr/>
          <p:nvPr/>
        </p:nvSpPr>
        <p:spPr>
          <a:xfrm flipV="1">
            <a:off x="3290574" y="112082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4" name="Picture 10">
            <a:extLst>
              <a:ext uri="{FF2B5EF4-FFF2-40B4-BE49-F238E27FC236}">
                <a16:creationId xmlns:a16="http://schemas.microsoft.com/office/drawing/2014/main" id="{4FBE31C9-9E69-23EE-345B-F1EA76694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3894" y="124180"/>
            <a:ext cx="3242043" cy="6609639"/>
          </a:xfrm>
          <a:prstGeom prst="rect">
            <a:avLst/>
          </a:prstGeom>
        </p:spPr>
      </p:pic>
      <p:sp>
        <p:nvSpPr>
          <p:cNvPr id="29" name="TextBox 10">
            <a:extLst>
              <a:ext uri="{FF2B5EF4-FFF2-40B4-BE49-F238E27FC236}">
                <a16:creationId xmlns:a16="http://schemas.microsoft.com/office/drawing/2014/main" id="{316DD3B1-E46C-0688-82DD-C2436C786F41}"/>
              </a:ext>
              <a:ext uri="{489FCCA8-D18B-48BF-8138-DA589749F55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873683-0E8E-4B60-BCDD-605DCDDD66E1}"/>
              </a:ext>
            </a:extLst>
          </p:cNvPr>
          <p:cNvSpPr txBox="1"/>
          <p:nvPr/>
        </p:nvSpPr>
        <p:spPr>
          <a:xfrm>
            <a:off x="1113651" y="1851536"/>
            <a:ext cx="2013366" cy="2110578"/>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OTP via SMS, da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a:t>
            </a:r>
            <a:r>
              <a:rPr lang="en-US" sz="1000" b="0" dirty="0">
                <a:solidFill>
                  <a:schemeClr val="tx1">
                    <a:alpha val="80000"/>
                  </a:schemeClr>
                </a:solidFill>
                <a:latin typeface="Open Sans"/>
              </a:rPr>
              <a:t> form. </a:t>
            </a:r>
            <a:r>
              <a:rPr lang="en-US" sz="1000" b="0" dirty="0" err="1">
                <a:solidFill>
                  <a:schemeClr val="tx1">
                    <a:alpha val="80000"/>
                  </a:schemeClr>
                </a:solidFill>
                <a:latin typeface="Open Sans"/>
              </a:rPr>
              <a:t>Successivamente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clicca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err="1">
                <a:solidFill>
                  <a:schemeClr val="tx1">
                    <a:alpha val="80000"/>
                  </a:schemeClr>
                </a:solidFill>
                <a:latin typeface="Open Sans"/>
              </a:rPr>
              <a:t>Prosegui</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nSpc>
                <a:spcPct val="120000"/>
              </a:lnSpc>
            </a:pPr>
            <a:r>
              <a:rPr lang="en-US" sz="1000" b="0" i="1" dirty="0">
                <a:solidFill>
                  <a:schemeClr val="tx1">
                    <a:alpha val="80000"/>
                  </a:schemeClr>
                </a:solidFill>
                <a:latin typeface="Open Sans"/>
              </a:rPr>
              <a:t>Se per </a:t>
            </a:r>
            <a:r>
              <a:rPr lang="en-US" sz="1000" b="0" i="1" dirty="0" err="1">
                <a:solidFill>
                  <a:schemeClr val="tx1">
                    <a:alpha val="80000"/>
                  </a:schemeClr>
                </a:solidFill>
                <a:latin typeface="Open Sans"/>
              </a:rPr>
              <a:t>caso</a:t>
            </a:r>
            <a:r>
              <a:rPr lang="en-US" sz="1000" b="0" i="1" dirty="0">
                <a:solidFill>
                  <a:schemeClr val="tx1">
                    <a:alpha val="80000"/>
                  </a:schemeClr>
                </a:solidFill>
                <a:latin typeface="Open Sans"/>
              </a:rPr>
              <a:t> non </a:t>
            </a:r>
            <a:r>
              <a:rPr lang="en-US" sz="1000" b="0" i="1" dirty="0" err="1">
                <a:solidFill>
                  <a:schemeClr val="tx1">
                    <a:alpha val="80000"/>
                  </a:schemeClr>
                </a:solidFill>
                <a:latin typeface="Open Sans"/>
              </a:rPr>
              <a:t>si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ricevesse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codice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correttezza</a:t>
            </a:r>
            <a:r>
              <a:rPr lang="en-US" sz="1000" b="0" i="1" dirty="0">
                <a:solidFill>
                  <a:schemeClr val="tx1">
                    <a:alpha val="80000"/>
                  </a:schemeClr>
                </a:solidFill>
                <a:latin typeface="Open Sans"/>
              </a:rPr>
              <a:t> del </a:t>
            </a:r>
            <a:r>
              <a:rPr lang="en-US" sz="1000" b="0" i="1" dirty="0" err="1">
                <a:solidFill>
                  <a:schemeClr val="tx1">
                    <a:alpha val="80000"/>
                  </a:schemeClr>
                </a:solidFill>
                <a:latin typeface="Open Sans"/>
              </a:rPr>
              <a:t>numero</a:t>
            </a:r>
            <a:r>
              <a:rPr lang="en-US" sz="1000" b="0" i="1" dirty="0">
                <a:solidFill>
                  <a:schemeClr val="tx1">
                    <a:alpha val="80000"/>
                  </a:schemeClr>
                </a:solidFill>
                <a:latin typeface="Open Sans"/>
              </a:rPr>
              <a:t> o </a:t>
            </a:r>
            <a:r>
              <a:rPr lang="en-US" sz="1000" b="0" i="1" dirty="0" err="1">
                <a:solidFill>
                  <a:schemeClr val="tx1">
                    <a:alpha val="80000"/>
                  </a:schemeClr>
                </a:solidFill>
                <a:latin typeface="Open Sans"/>
              </a:rPr>
              <a:t>contattare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supporto</a:t>
            </a:r>
            <a:r>
              <a:rPr lang="en-US" sz="1000" b="0" i="1" dirty="0">
                <a:solidFill>
                  <a:schemeClr val="tx1">
                    <a:alpha val="80000"/>
                  </a:schemeClr>
                </a:solidFill>
                <a:latin typeface="Open Sans"/>
              </a:rPr>
              <a:t>.</a:t>
            </a:r>
            <a:br>
              <a:rPr lang="en-US" sz="1000" b="0" i="1" dirty="0">
                <a:solidFill>
                  <a:schemeClr val="tx1">
                    <a:alpha val="80000"/>
                  </a:schemeClr>
                </a:solidFill>
                <a:latin typeface="Open Sans"/>
              </a:rPr>
            </a:br>
            <a:endParaRPr lang="en-US" sz="1000" dirty="0">
              <a:solidFill>
                <a:schemeClr val="tx1">
                  <a:alpha val="80000"/>
                </a:schemeClr>
              </a:solidFill>
              <a:latin typeface="Open Sans"/>
            </a:endParaRPr>
          </a:p>
          <a:p>
            <a:pPr>
              <a:lnSpc>
                <a:spcPct val="120000"/>
              </a:lnSpc>
            </a:pPr>
            <a:endParaRPr lang="it" sz="1000" b="0" dirty="0">
              <a:solidFill>
                <a:schemeClr val="tx1">
                  <a:alpha val="80000"/>
                </a:schemeClr>
              </a:solidFill>
              <a:latin typeface="Open Sans"/>
            </a:endParaRPr>
          </a:p>
        </p:txBody>
      </p:sp>
      <p:pic>
        <p:nvPicPr>
          <p:cNvPr id="3074" name="Picture 2">
            <a:extLst>
              <a:ext uri="{FF2B5EF4-FFF2-40B4-BE49-F238E27FC236}">
                <a16:creationId xmlns:a16="http://schemas.microsoft.com/office/drawing/2014/main" id="{400FAAED-C080-6A5D-EAE1-C8101CD70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9719" y="1001825"/>
            <a:ext cx="2710392"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52DDFD4D-0553-B03D-2BFE-44CFD6500CFA}"/>
              </a:ext>
            </a:extLst>
          </p:cNvPr>
          <p:cNvSpPr/>
          <p:nvPr/>
        </p:nvSpPr>
        <p:spPr>
          <a:xfrm>
            <a:off x="5861900" y="2167088"/>
            <a:ext cx="2443899" cy="576111"/>
          </a:xfrm>
          <a:prstGeom prst="rect">
            <a:avLst/>
          </a:prstGeom>
          <a:noFill/>
          <a:ln w="28575"/>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it-IT"/>
          </a:p>
        </p:txBody>
      </p:sp>
      <p:pic>
        <p:nvPicPr>
          <p:cNvPr id="5" name="Elemento grafico 4" descr="Touchscreen contorno">
            <a:extLst>
              <a:ext uri="{FF2B5EF4-FFF2-40B4-BE49-F238E27FC236}">
                <a16:creationId xmlns:a16="http://schemas.microsoft.com/office/drawing/2014/main" id="{40B71DDB-84A9-577E-A340-E071C27695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406902">
            <a:off x="6702849" y="2872195"/>
            <a:ext cx="762000" cy="762000"/>
          </a:xfrm>
          <a:prstGeom prst="rect">
            <a:avLst/>
          </a:prstGeom>
        </p:spPr>
      </p:pic>
      <p:sp>
        <p:nvSpPr>
          <p:cNvPr id="6" name="Rettangolo 5">
            <a:extLst>
              <a:ext uri="{FF2B5EF4-FFF2-40B4-BE49-F238E27FC236}">
                <a16:creationId xmlns:a16="http://schemas.microsoft.com/office/drawing/2014/main" id="{E1865981-EDB7-AB9B-21C4-307054204B07}"/>
              </a:ext>
            </a:extLst>
          </p:cNvPr>
          <p:cNvSpPr/>
          <p:nvPr/>
        </p:nvSpPr>
        <p:spPr>
          <a:xfrm>
            <a:off x="6083710" y="1947401"/>
            <a:ext cx="698090" cy="109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spTree>
    <p:extLst>
      <p:ext uri="{BB962C8B-B14F-4D97-AF65-F5344CB8AC3E}">
        <p14:creationId xmlns:p14="http://schemas.microsoft.com/office/powerpoint/2010/main" val="3297678110"/>
      </p:ex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05FC752D-1EDA-FF71-6C03-5941C787C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2374" y="177793"/>
            <a:ext cx="3242043" cy="6609639"/>
          </a:xfrm>
          <a:prstGeom prst="rect">
            <a:avLst/>
          </a:prstGeom>
        </p:spPr>
      </p:pic>
      <p:sp>
        <p:nvSpPr>
          <p:cNvPr id="2" name="Slide Number Placeholder 1">
            <a:extLst>
              <a:ext uri="{98B4F03B-B874-4F7A-AD7D-0BB83215FE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F6FCF-5352-4B09-AA59-5A2187927001}"/>
              </a:ext>
            </a:extLst>
          </p:cNvPr>
          <p:cNvSpPr>
            <a:spLocks noGrp="1"/>
          </p:cNvSpPr>
          <p:nvPr>
            <p:ph type="sldNum" sz="quarter"/>
          </p:nvPr>
        </p:nvSpPr>
        <p:spPr/>
        <p:txBody>
          <a:bodyPr rtlCol="0"/>
          <a:lstStyle/>
          <a:p>
            <a:fld id="{D4998072-A71B-416C-8998-1B9225A01C30}" type="slidenum">
              <a:rPr/>
              <a:t>16</a:t>
            </a:fld>
            <a:endParaRPr lang="en-US" dirty="0"/>
          </a:p>
        </p:txBody>
      </p:sp>
      <p:sp>
        <p:nvSpPr>
          <p:cNvPr id="4" name="TextBox 7">
            <a:extLst>
              <a:ext uri="{29768642-3E91-4B55-BFCF-6977D484F1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0C93B8-7619-4D28-BD94-204D1520AB43}"/>
              </a:ext>
            </a:extLst>
          </p:cNvPr>
          <p:cNvSpPr txBox="1"/>
          <p:nvPr/>
        </p:nvSpPr>
        <p:spPr>
          <a:xfrm>
            <a:off x="1137562" y="1662739"/>
            <a:ext cx="2209800" cy="3403239"/>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visualizzata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Scorrere</a:t>
            </a:r>
            <a:r>
              <a:rPr lang="en-US" sz="1000" b="0" dirty="0">
                <a:solidFill>
                  <a:schemeClr val="tx1">
                    <a:alpha val="80000"/>
                  </a:schemeClr>
                </a:solidFill>
                <a:latin typeface="Open Sans"/>
              </a:rPr>
              <a:t> in basso per </a:t>
            </a:r>
            <a:r>
              <a:rPr lang="en-US" sz="1000" b="0" dirty="0" err="1">
                <a:solidFill>
                  <a:schemeClr val="tx1">
                    <a:alpha val="80000"/>
                  </a:schemeClr>
                </a:solidFill>
                <a:latin typeface="Open Sans"/>
              </a:rPr>
              <a:t>visualizzare</a:t>
            </a:r>
            <a:r>
              <a:rPr lang="en-US" sz="1000" b="0" dirty="0">
                <a:solidFill>
                  <a:schemeClr val="tx1">
                    <a:alpha val="80000"/>
                  </a:schemeClr>
                </a:solidFill>
                <a:latin typeface="Open Sans"/>
              </a:rPr>
              <a:t> tutti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nominativi</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una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la </a:t>
            </a:r>
            <a:r>
              <a:rPr lang="en-US" sz="1000" b="0" dirty="0" err="1">
                <a:solidFill>
                  <a:schemeClr val="tx1">
                    <a:alpha val="80000"/>
                  </a:schemeClr>
                </a:solidFill>
                <a:latin typeface="Open Sans"/>
              </a:rPr>
              <a:t>preferenza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assegnata</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 tutti </a:t>
            </a:r>
            <a:r>
              <a:rPr lang="en-US" sz="1000" b="1" dirty="0" err="1">
                <a:solidFill>
                  <a:schemeClr val="tx1">
                    <a:alpha val="80000"/>
                  </a:schemeClr>
                </a:solidFill>
                <a:latin typeface="Open Sans"/>
              </a:rPr>
              <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candidati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appartenenti</a:t>
            </a:r>
            <a:r>
              <a:rPr lang="en-US" sz="1000" b="1" dirty="0">
                <a:solidFill>
                  <a:schemeClr val="tx1">
                    <a:alpha val="80000"/>
                  </a:schemeClr>
                </a:solidFill>
                <a:latin typeface="Open Sans"/>
              </a:rPr>
              <a:t> a </a:t>
            </a:r>
            <a:r>
              <a:rPr lang="en-US" sz="1000" b="1" dirty="0" err="1">
                <a:solidFill>
                  <a:schemeClr val="tx1">
                    <a:alpha val="80000"/>
                  </a:schemeClr>
                </a:solidFill>
                <a:latin typeface="Open Sans"/>
              </a:rPr>
              <a:t>quella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lista</a:t>
            </a:r>
            <a:r>
              <a:rPr lang="en-US" sz="1000" dirty="0">
                <a:solidFill>
                  <a:schemeClr val="tx1">
                    <a:alpha val="80000"/>
                  </a:schemeClr>
                </a:solidFill>
                <a:latin typeface="Open Sans"/>
              </a:rPr>
              <a:t>. </a:t>
            </a:r>
          </a:p>
          <a:p>
            <a:pPr>
              <a:lnSpc>
                <a:spcPct val="120000"/>
              </a:lnSpc>
            </a:pP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alla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lista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scelta</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altra</a:t>
            </a:r>
            <a:r>
              <a:rPr lang="en-US" sz="1000" b="0"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rgbClr val="FF0000"/>
                </a:solidFill>
                <a:latin typeface="Open Sans"/>
              </a:rPr>
              <a:t>Conferma</a:t>
            </a:r>
            <a:r>
              <a:rPr lang="en-US" sz="1000" b="1" dirty="0">
                <a:solidFill>
                  <a:srgbClr val="FF0000"/>
                </a:solidFill>
                <a:latin typeface="Open Sans"/>
              </a:rPr>
              <a:t> </a:t>
            </a:r>
            <a:r>
              <a:rPr lang="en-US" sz="1000" b="1" dirty="0" err="1">
                <a:solidFill>
                  <a:srgbClr val="FF0000"/>
                </a:solidFill>
                <a:latin typeface="Open Sans"/>
              </a:rPr>
              <a:t>preferenze</a:t>
            </a:r>
            <a:r>
              <a:rPr lang="en-US" sz="1000" b="1" dirty="0">
                <a:solidFill>
                  <a:schemeClr val="tx1">
                    <a:alpha val="80000"/>
                  </a:schemeClr>
                </a:solidFill>
                <a:latin typeface="Open Sans"/>
              </a:rPr>
              <a:t>“.</a:t>
            </a:r>
          </a:p>
        </p:txBody>
      </p:sp>
      <p:sp>
        <p:nvSpPr>
          <p:cNvPr id="5" name="Rettangolo 4">
            <a:extLst>
              <a:ext uri="{C599848D-FE2A-4480-B488-5598279B00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15520B-B6E9-40F5-875D-63E7351CD6ED}"/>
              </a:ext>
            </a:extLst>
          </p:cNvPr>
          <p:cNvSpPr/>
          <p:nvPr/>
        </p:nvSpPr>
        <p:spPr>
          <a:xfrm>
            <a:off x="1143000" y="304800"/>
            <a:ext cx="2443838" cy="9483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1/2: VOTO DISGIUNTO</a:t>
            </a:r>
            <a:r>
              <a:rPr lang="en-US" sz="1200" b="1" dirty="0">
                <a:latin typeface="Montserrat"/>
              </a:rPr>
              <a:t> </a:t>
            </a:r>
            <a:r>
              <a:rPr lang="en-US" sz="1200" b="1" dirty="0">
                <a:solidFill>
                  <a:schemeClr val="lt1"/>
                </a:solidFill>
                <a:latin typeface="Montserrat"/>
              </a:rPr>
              <a:t>SU LISTA </a:t>
            </a:r>
          </a:p>
        </p:txBody>
      </p:sp>
      <p:sp>
        <p:nvSpPr>
          <p:cNvPr id="6" name="Triangolo rettangolo 5">
            <a:extLst>
              <a:ext uri="{CE2A6BD5-2730-41FC-922D-A373DAA100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882B63-A543-4AB6-B6AB-CFF4CA357A95}"/>
              </a:ext>
            </a:extLst>
          </p:cNvPr>
          <p:cNvSpPr/>
          <p:nvPr/>
        </p:nvSpPr>
        <p:spPr>
          <a:xfrm flipV="1">
            <a:off x="341211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4" name="Picture 10">
            <a:extLst>
              <a:ext uri="{FF2B5EF4-FFF2-40B4-BE49-F238E27FC236}">
                <a16:creationId xmlns:a16="http://schemas.microsoft.com/office/drawing/2014/main" id="{B3AE0D39-8AFE-D57E-076A-F5CDEFE12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2471" y="124180"/>
            <a:ext cx="3242043" cy="6609639"/>
          </a:xfrm>
          <a:prstGeom prst="rect">
            <a:avLst/>
          </a:prstGeom>
        </p:spPr>
      </p:pic>
      <p:pic>
        <p:nvPicPr>
          <p:cNvPr id="20" name="Elemento grafico 19" descr="Gesto di scorrimento rapido contorno">
            <a:extLst>
              <a:ext uri="{FF2B5EF4-FFF2-40B4-BE49-F238E27FC236}">
                <a16:creationId xmlns:a16="http://schemas.microsoft.com/office/drawing/2014/main" id="{59DA64C0-ACA9-1915-A08B-E84ED50CAD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078071" y="2937187"/>
            <a:ext cx="914400" cy="914400"/>
          </a:xfrm>
          <a:prstGeom prst="rect">
            <a:avLst/>
          </a:prstGeom>
        </p:spPr>
      </p:pic>
      <p:pic>
        <p:nvPicPr>
          <p:cNvPr id="4098" name="Picture 2">
            <a:extLst>
              <a:ext uri="{FF2B5EF4-FFF2-40B4-BE49-F238E27FC236}">
                <a16:creationId xmlns:a16="http://schemas.microsoft.com/office/drawing/2014/main" id="{44DAC5F4-3B26-F653-9B2B-BE777DEF8C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1044212"/>
            <a:ext cx="264272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Elemento grafico 7" descr="Touchscreen contorno">
            <a:extLst>
              <a:ext uri="{FF2B5EF4-FFF2-40B4-BE49-F238E27FC236}">
                <a16:creationId xmlns:a16="http://schemas.microsoft.com/office/drawing/2014/main" id="{50734F32-88D7-89F7-5201-DC5D2CB38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445618">
            <a:off x="8390720" y="2630161"/>
            <a:ext cx="914400" cy="914400"/>
          </a:xfrm>
          <a:prstGeom prst="rect">
            <a:avLst/>
          </a:prstGeom>
        </p:spPr>
      </p:pic>
      <p:pic>
        <p:nvPicPr>
          <p:cNvPr id="4102" name="Picture 6">
            <a:extLst>
              <a:ext uri="{FF2B5EF4-FFF2-40B4-BE49-F238E27FC236}">
                <a16:creationId xmlns:a16="http://schemas.microsoft.com/office/drawing/2014/main" id="{AEF2B43A-90D1-75CD-A2DE-4FE0498ADB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1849" y="1044211"/>
            <a:ext cx="2811661" cy="4950927"/>
          </a:xfrm>
          <a:prstGeom prst="rect">
            <a:avLst/>
          </a:prstGeom>
          <a:noFill/>
          <a:extLst>
            <a:ext uri="{909E8E84-426E-40DD-AFC4-6F175D3DCCD1}">
              <a14:hiddenFill xmlns:a14="http://schemas.microsoft.com/office/drawing/2010/main">
                <a:solidFill>
                  <a:srgbClr val="FFFFFF"/>
                </a:solidFill>
              </a14:hiddenFill>
            </a:ext>
          </a:extLst>
        </p:spPr>
      </p:pic>
      <p:pic>
        <p:nvPicPr>
          <p:cNvPr id="12" name="Elemento grafico 11" descr="Touchscreen contorno">
            <a:extLst>
              <a:ext uri="{FF2B5EF4-FFF2-40B4-BE49-F238E27FC236}">
                <a16:creationId xmlns:a16="http://schemas.microsoft.com/office/drawing/2014/main" id="{A3E7D500-8805-3C67-2DBD-C68D5918D7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770818">
            <a:off x="8797016" y="5139416"/>
            <a:ext cx="914400" cy="914400"/>
          </a:xfrm>
          <a:prstGeom prst="rect">
            <a:avLst/>
          </a:prstGeom>
        </p:spPr>
      </p:pic>
      <p:sp>
        <p:nvSpPr>
          <p:cNvPr id="13" name="CasellaDiTesto 12">
            <a:extLst>
              <a:ext uri="{FF2B5EF4-FFF2-40B4-BE49-F238E27FC236}">
                <a16:creationId xmlns:a16="http://schemas.microsoft.com/office/drawing/2014/main" id="{AAD8A550-450E-18BE-1146-3E735C97B86C}"/>
              </a:ext>
            </a:extLst>
          </p:cNvPr>
          <p:cNvSpPr txBox="1"/>
          <p:nvPr/>
        </p:nvSpPr>
        <p:spPr>
          <a:xfrm>
            <a:off x="986737" y="5475569"/>
            <a:ext cx="2209800" cy="646331"/>
          </a:xfrm>
          <a:prstGeom prst="rect">
            <a:avLst/>
          </a:prstGeom>
          <a:noFill/>
        </p:spPr>
        <p:txBody>
          <a:bodyPr wrap="square">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spTree>
    <p:extLst>
      <p:ext uri="{BB962C8B-B14F-4D97-AF65-F5344CB8AC3E}">
        <p14:creationId xmlns:p14="http://schemas.microsoft.com/office/powerpoint/2010/main" val="254164961"/>
      </p:ext>
      <p:ext uri="{14A13581-EC14-4F02-9D75-52D5CC72A37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05FC752D-1EDA-FF71-6C03-5941C787CD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534" y="124180"/>
            <a:ext cx="3242043" cy="6609639"/>
          </a:xfrm>
          <a:prstGeom prst="rect">
            <a:avLst/>
          </a:prstGeom>
        </p:spPr>
      </p:pic>
      <p:sp>
        <p:nvSpPr>
          <p:cNvPr id="2" name="Slide Number Placeholder 1">
            <a:extLst>
              <a:ext uri="{98B4F03B-B874-4F7A-AD7D-0BB83215FE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F6FCF-5352-4B09-AA59-5A2187927001}"/>
              </a:ext>
            </a:extLst>
          </p:cNvPr>
          <p:cNvSpPr>
            <a:spLocks noGrp="1"/>
          </p:cNvSpPr>
          <p:nvPr>
            <p:ph type="sldNum" sz="quarter"/>
          </p:nvPr>
        </p:nvSpPr>
        <p:spPr/>
        <p:txBody>
          <a:bodyPr rtlCol="0"/>
          <a:lstStyle/>
          <a:p>
            <a:fld id="{D4998072-A71B-416C-8998-1B9225A01C30}" type="slidenum">
              <a:rPr/>
              <a:t>17</a:t>
            </a:fld>
            <a:endParaRPr lang="en-US" dirty="0"/>
          </a:p>
        </p:txBody>
      </p:sp>
      <p:sp>
        <p:nvSpPr>
          <p:cNvPr id="4" name="TextBox 7">
            <a:extLst>
              <a:ext uri="{29768642-3E91-4B55-BFCF-6977D484F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0C93B8-7619-4D28-BD94-204D1520AB43}"/>
              </a:ext>
            </a:extLst>
          </p:cNvPr>
          <p:cNvSpPr txBox="1"/>
          <p:nvPr/>
        </p:nvSpPr>
        <p:spPr>
          <a:xfrm>
            <a:off x="1137562" y="1662739"/>
            <a:ext cx="2209800" cy="3587905"/>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visualizzata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Scorrere</a:t>
            </a:r>
            <a:r>
              <a:rPr lang="en-US" sz="1000" b="0" dirty="0">
                <a:solidFill>
                  <a:schemeClr val="tx1">
                    <a:alpha val="80000"/>
                  </a:schemeClr>
                </a:solidFill>
                <a:latin typeface="Open Sans"/>
              </a:rPr>
              <a:t> in basso per </a:t>
            </a:r>
            <a:r>
              <a:rPr lang="en-US" sz="1000" b="0" dirty="0" err="1">
                <a:solidFill>
                  <a:schemeClr val="tx1">
                    <a:alpha val="80000"/>
                  </a:schemeClr>
                </a:solidFill>
                <a:latin typeface="Open Sans"/>
              </a:rPr>
              <a:t>visualizzare</a:t>
            </a:r>
            <a:r>
              <a:rPr lang="en-US" sz="1000" b="0" dirty="0">
                <a:solidFill>
                  <a:schemeClr val="tx1">
                    <a:alpha val="80000"/>
                  </a:schemeClr>
                </a:solidFill>
                <a:latin typeface="Open Sans"/>
              </a:rPr>
              <a:t> tutti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nominativi</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appartenenti</a:t>
            </a:r>
            <a:r>
              <a:rPr lang="en-US" sz="1000" b="0" dirty="0">
                <a:solidFill>
                  <a:schemeClr val="tx1">
                    <a:alpha val="80000"/>
                  </a:schemeClr>
                </a:solidFill>
                <a:latin typeface="Open Sans"/>
              </a:rPr>
              <a:t> a </a:t>
            </a:r>
            <a:r>
              <a:rPr lang="en-US" sz="1000" b="0" dirty="0" err="1">
                <a:solidFill>
                  <a:schemeClr val="tx1">
                    <a:alpha val="80000"/>
                  </a:schemeClr>
                </a:solidFill>
                <a:latin typeface="Open Sans"/>
              </a:rPr>
              <a:t>liste</a:t>
            </a:r>
            <a:r>
              <a:rPr lang="en-US" sz="1000" b="0" dirty="0">
                <a:solidFill>
                  <a:schemeClr val="tx1">
                    <a:alpha val="80000"/>
                  </a:schemeClr>
                </a:solidFill>
                <a:latin typeface="Open Sans"/>
              </a:rPr>
              <a:t> diverse.</a:t>
            </a:r>
          </a:p>
          <a:p>
            <a:pPr>
              <a:lnSpc>
                <a:spcPct val="120000"/>
              </a:lnSpc>
            </a:pPr>
            <a:r>
              <a:rPr lang="en-US" sz="1000" b="0" dirty="0">
                <a:solidFill>
                  <a:schemeClr val="tx1">
                    <a:alpha val="80000"/>
                  </a:schemeClr>
                </a:solidFill>
                <a:latin typeface="Open Sans"/>
              </a:rPr>
              <a:t>In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non </a:t>
            </a:r>
            <a:r>
              <a:rPr lang="en-US" sz="1000" b="0" dirty="0" err="1">
                <a:solidFill>
                  <a:schemeClr val="tx1">
                    <a:alpha val="80000"/>
                  </a:schemeClr>
                </a:solidFill>
                <a:latin typeface="Open Sans"/>
              </a:rPr>
              <a:t>va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selezionata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ma solo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al </a:t>
            </a:r>
            <a:r>
              <a:rPr lang="en-US" sz="1000" b="1" u="sng" dirty="0" err="1">
                <a:solidFill>
                  <a:schemeClr val="tx1">
                    <a:alpha val="80000"/>
                  </a:schemeClr>
                </a:solidFill>
                <a:latin typeface="Open Sans"/>
              </a:rPr>
              <a:t>candidato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scelto</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assegnare</a:t>
            </a:r>
            <a:r>
              <a:rPr lang="en-US" sz="1000" b="0" dirty="0">
                <a:solidFill>
                  <a:schemeClr val="tx1">
                    <a:alpha val="80000"/>
                  </a:schemeClr>
                </a:solidFill>
                <a:latin typeface="Open Sans"/>
              </a:rPr>
              <a:t> la/le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candidato</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altro</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rgbClr val="FF0000"/>
                </a:solidFill>
                <a:latin typeface="Open Sans"/>
              </a:rPr>
              <a:t>Conferma</a:t>
            </a:r>
            <a:r>
              <a:rPr lang="en-US" sz="1000" b="0" dirty="0">
                <a:solidFill>
                  <a:srgbClr val="FF0000"/>
                </a:solidFill>
                <a:latin typeface="Open Sans"/>
              </a:rPr>
              <a:t> </a:t>
            </a:r>
            <a:r>
              <a:rPr lang="en-US" sz="1000" b="0" dirty="0" err="1">
                <a:solidFill>
                  <a:srgbClr val="FF0000"/>
                </a:solidFill>
                <a:latin typeface="Open Sans"/>
              </a:rPr>
              <a:t>preferenze</a:t>
            </a:r>
            <a:r>
              <a:rPr lang="en-US" sz="1000" b="0" dirty="0">
                <a:solidFill>
                  <a:schemeClr val="tx1">
                    <a:alpha val="80000"/>
                  </a:schemeClr>
                </a:solidFill>
                <a:latin typeface="Open Sans"/>
              </a:rPr>
              <a:t>“.</a:t>
            </a:r>
          </a:p>
        </p:txBody>
      </p:sp>
      <p:sp>
        <p:nvSpPr>
          <p:cNvPr id="5" name="Rettangolo 4">
            <a:extLst>
              <a:ext uri="{C599848D-FE2A-4480-B488-5598279B00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15520B-B6E9-40F5-875D-63E7351CD6ED}"/>
              </a:ext>
            </a:extLst>
          </p:cNvPr>
          <p:cNvSpPr/>
          <p:nvPr/>
        </p:nvSpPr>
        <p:spPr>
          <a:xfrm>
            <a:off x="1143000" y="304800"/>
            <a:ext cx="2443838" cy="9483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2/2:</a:t>
            </a:r>
          </a:p>
          <a:p>
            <a:pPr algn="ctr"/>
            <a:r>
              <a:rPr lang="en-US" sz="1200" b="1" dirty="0">
                <a:solidFill>
                  <a:schemeClr val="lt1"/>
                </a:solidFill>
                <a:latin typeface="Montserrat"/>
              </a:rPr>
              <a:t>VOTO DISGIUNTO PER CANDIDATI</a:t>
            </a:r>
          </a:p>
        </p:txBody>
      </p:sp>
      <p:sp>
        <p:nvSpPr>
          <p:cNvPr id="6" name="Triangolo rettangolo 5">
            <a:extLst>
              <a:ext uri="{CE2A6BD5-2730-41FC-922D-A373DAA100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882B63-A543-4AB6-B6AB-CFF4CA357A95}"/>
              </a:ext>
            </a:extLst>
          </p:cNvPr>
          <p:cNvSpPr/>
          <p:nvPr/>
        </p:nvSpPr>
        <p:spPr>
          <a:xfrm flipV="1">
            <a:off x="3412111" y="125314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5124" name="Picture 4">
            <a:extLst>
              <a:ext uri="{FF2B5EF4-FFF2-40B4-BE49-F238E27FC236}">
                <a16:creationId xmlns:a16="http://schemas.microsoft.com/office/drawing/2014/main" id="{EED13A12-A824-C0F9-C4A2-58D2AE650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7010" y="990600"/>
            <a:ext cx="260660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Elemento grafico 2" descr="Touchscreen contorno">
            <a:extLst>
              <a:ext uri="{FF2B5EF4-FFF2-40B4-BE49-F238E27FC236}">
                <a16:creationId xmlns:a16="http://schemas.microsoft.com/office/drawing/2014/main" id="{4FA3A262-352C-25B1-BE92-DB0DEBEAD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73318">
            <a:off x="6149594" y="5119662"/>
            <a:ext cx="914400" cy="914400"/>
          </a:xfrm>
          <a:prstGeom prst="rect">
            <a:avLst/>
          </a:prstGeom>
        </p:spPr>
      </p:pic>
      <p:sp>
        <p:nvSpPr>
          <p:cNvPr id="9" name="CasellaDiTesto 8">
            <a:extLst>
              <a:ext uri="{FF2B5EF4-FFF2-40B4-BE49-F238E27FC236}">
                <a16:creationId xmlns:a16="http://schemas.microsoft.com/office/drawing/2014/main" id="{35CB1332-64E0-CFD3-E3B6-56AFF1475026}"/>
              </a:ext>
            </a:extLst>
          </p:cNvPr>
          <p:cNvSpPr txBox="1"/>
          <p:nvPr/>
        </p:nvSpPr>
        <p:spPr>
          <a:xfrm>
            <a:off x="9372600" y="5188685"/>
            <a:ext cx="2443838" cy="738664"/>
          </a:xfrm>
          <a:prstGeom prst="rect">
            <a:avLst/>
          </a:prstGeom>
          <a:noFill/>
        </p:spPr>
        <p:txBody>
          <a:bodyPr wrap="square">
            <a:spAutoFit/>
          </a:bodyPr>
          <a:lstStyle/>
          <a:p>
            <a:r>
              <a:rPr lang="it-IT" sz="1400" i="1" u="sng" dirty="0"/>
              <a:t>NB: </a:t>
            </a:r>
            <a:r>
              <a:rPr lang="it-IT" sz="1400" i="1" u="sng" dirty="0">
                <a:solidFill>
                  <a:srgbClr val="242424"/>
                </a:solidFill>
              </a:rPr>
              <a:t>N</a:t>
            </a:r>
            <a:r>
              <a:rPr lang="it-IT" sz="1400" b="0" i="1" u="sng" dirty="0">
                <a:solidFill>
                  <a:srgbClr val="242424"/>
                </a:solidFill>
                <a:effectLst/>
              </a:rPr>
              <a:t>on esprimere alcuna preferenza equivale a votare </a:t>
            </a:r>
            <a:r>
              <a:rPr lang="it-IT" sz="1400" b="1" i="1" u="sng" dirty="0">
                <a:solidFill>
                  <a:srgbClr val="242424"/>
                </a:solidFill>
                <a:effectLst/>
              </a:rPr>
              <a:t>scheda bianca</a:t>
            </a:r>
            <a:endParaRPr lang="it-IT" sz="1400" b="1" i="1" u="sng" dirty="0"/>
          </a:p>
        </p:txBody>
      </p:sp>
    </p:spTree>
    <p:extLst>
      <p:ext uri="{BB962C8B-B14F-4D97-AF65-F5344CB8AC3E}">
        <p14:creationId xmlns:p14="http://schemas.microsoft.com/office/powerpoint/2010/main" val="1914586001"/>
      </p:ext>
      <p:ext uri="{14A13581-EC14-4F02-9D75-52D5CC72A37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45ABA80-7E91-51D3-5A57-4EEC5DBA00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765"/>
          <a:stretch/>
        </p:blipFill>
        <p:spPr bwMode="auto">
          <a:xfrm>
            <a:off x="4108268" y="990600"/>
            <a:ext cx="2843969" cy="44355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E061B491-EE1D-5496-3BBC-F9EEA9925A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8305" y="14168"/>
            <a:ext cx="3242043" cy="6609639"/>
          </a:xfrm>
          <a:prstGeom prst="rect">
            <a:avLst/>
          </a:prstGeom>
        </p:spPr>
      </p:pic>
      <p:sp>
        <p:nvSpPr>
          <p:cNvPr id="2" name="Slide Number Placeholder 1">
            <a:extLst>
              <a:ext uri="{FBA1376D-3901-4F75-B020-2D59C4772BD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BD0A738-9912-4D88-95A6-BAF1F2A266EE}"/>
              </a:ext>
            </a:extLst>
          </p:cNvPr>
          <p:cNvSpPr>
            <a:spLocks noGrp="1"/>
          </p:cNvSpPr>
          <p:nvPr>
            <p:ph type="sldNum" sz="quarter"/>
          </p:nvPr>
        </p:nvSpPr>
        <p:spPr/>
        <p:txBody>
          <a:bodyPr rtlCol="0"/>
          <a:lstStyle/>
          <a:p>
            <a:fld id="{94607235-75D3-4D4B-95F3-510AF93FE2C5}" type="slidenum">
              <a:rPr/>
              <a:t>18</a:t>
            </a:fld>
            <a:endParaRPr lang="en-US" dirty="0"/>
          </a:p>
        </p:txBody>
      </p:sp>
      <p:sp>
        <p:nvSpPr>
          <p:cNvPr id="4" name="TextBox 7">
            <a:extLst>
              <a:ext uri="{96278E5C-9D31-4C94-8EA4-70CFFB3DC5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FB8AEC-C9F1-4C19-B011-B3CAFAB377EE}"/>
              </a:ext>
            </a:extLst>
          </p:cNvPr>
          <p:cNvSpPr txBox="1"/>
          <p:nvPr/>
        </p:nvSpPr>
        <p:spPr>
          <a:xfrm>
            <a:off x="1123949" y="1576566"/>
            <a:ext cx="2124985" cy="4511235"/>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t>
            </a:r>
            <a:r>
              <a:rPr lang="en-US" sz="1000" b="0" dirty="0" err="1">
                <a:solidFill>
                  <a:schemeClr val="tx1">
                    <a:alpha val="80000"/>
                  </a:schemeClr>
                </a:solidFill>
                <a:latin typeface="Open Sans"/>
              </a:rPr>
              <a:t>assegnato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viene</a:t>
            </a: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presentata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pagina</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riepilogo</a:t>
            </a:r>
            <a:r>
              <a:rPr lang="en-US" sz="1000" b="0" dirty="0">
                <a:solidFill>
                  <a:schemeClr val="tx1">
                    <a:alpha val="80000"/>
                  </a:schemeClr>
                </a:solidFill>
                <a:latin typeface="Open Sans"/>
              </a:rPr>
              <a:t>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consente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controllare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espresse</a:t>
            </a:r>
            <a:r>
              <a:rPr lang="en-US" sz="1000" b="0" dirty="0">
                <a:solidFill>
                  <a:schemeClr val="tx1">
                    <a:alpha val="80000"/>
                  </a:schemeClr>
                </a:solidFill>
                <a:latin typeface="Open Sans"/>
              </a:rPr>
              <a:t>, come </a:t>
            </a:r>
            <a:r>
              <a:rPr lang="en-US" sz="1000" b="0" dirty="0" err="1">
                <a:solidFill>
                  <a:schemeClr val="tx1">
                    <a:alpha val="80000"/>
                  </a:schemeClr>
                </a:solidFill>
                <a:latin typeface="Open Sans"/>
              </a:rPr>
              <a:t>mostra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schermata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d'esempio</a:t>
            </a:r>
            <a:r>
              <a:rPr lang="en-US" sz="1000" b="0" dirty="0">
                <a:solidFill>
                  <a:schemeClr val="tx1">
                    <a:alpha val="80000"/>
                  </a:schemeClr>
                </a:solidFill>
                <a:latin typeface="Open Sans"/>
              </a:rPr>
              <a:t> qui a </a:t>
            </a:r>
            <a:r>
              <a:rPr lang="en-US" sz="1000" b="0" dirty="0" err="1">
                <a:solidFill>
                  <a:schemeClr val="tx1">
                    <a:alpha val="80000"/>
                  </a:schemeClr>
                </a:solidFill>
                <a:latin typeface="Open Sans"/>
              </a:rPr>
              <a:t>fianco</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viene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inserito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nell’urna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digitale</a:t>
            </a:r>
            <a:r>
              <a:rPr lang="en-US" sz="1000" b="0" dirty="0">
                <a:solidFill>
                  <a:schemeClr val="tx1">
                    <a:alpha val="80000"/>
                  </a:schemeClr>
                </a:solidFill>
                <a:latin typeface="Open Sans"/>
              </a:rPr>
              <a:t>, solo dopo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Premere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rgbClr val="FF0000"/>
                </a:solidFill>
                <a:latin typeface="Open Sans"/>
              </a:rPr>
              <a:t>Registra</a:t>
            </a:r>
            <a:r>
              <a:rPr lang="en-US" sz="1000" b="0" dirty="0">
                <a:solidFill>
                  <a:srgbClr val="FF0000"/>
                </a:solidFill>
                <a:latin typeface="Open Sans"/>
              </a:rPr>
              <a:t> </a:t>
            </a:r>
            <a:r>
              <a:rPr lang="en-US" sz="1000" b="0" dirty="0" err="1">
                <a:solidFill>
                  <a:srgbClr val="FF0000"/>
                </a:solidFill>
                <a:latin typeface="Open Sans"/>
              </a:rPr>
              <a:t>Preferenze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terminare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l’operazione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e </a:t>
            </a:r>
            <a:r>
              <a:rPr lang="en-US" sz="1000" b="1" dirty="0" err="1">
                <a:solidFill>
                  <a:schemeClr val="tx1">
                    <a:alpha val="80000"/>
                  </a:schemeClr>
                </a:solidFill>
                <a:latin typeface="Open Sans"/>
              </a:rPr>
              <a:t>passare</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scheda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successiva</a:t>
            </a:r>
            <a:r>
              <a:rPr lang="en-US" sz="1000" b="1"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la </a:t>
            </a:r>
            <a:r>
              <a:rPr lang="en-US" sz="1000" b="0" dirty="0" err="1">
                <a:solidFill>
                  <a:schemeClr val="tx1">
                    <a:alpha val="80000"/>
                  </a:schemeClr>
                </a:solidFill>
                <a:latin typeface="Open Sans"/>
              </a:rPr>
              <a:t>conferma</a:t>
            </a:r>
            <a:r>
              <a:rPr lang="en-US" sz="1000" b="0" dirty="0">
                <a:solidFill>
                  <a:schemeClr val="tx1">
                    <a:alpha val="80000"/>
                  </a:schemeClr>
                </a:solidFill>
                <a:latin typeface="Open Sans"/>
              </a:rPr>
              <a:t> il </a:t>
            </a:r>
            <a:r>
              <a:rPr lang="en-US" sz="1000" b="1" u="sng" dirty="0" err="1">
                <a:solidFill>
                  <a:schemeClr val="tx1">
                    <a:alpha val="80000"/>
                  </a:schemeClr>
                </a:solidFill>
                <a:latin typeface="Open Sans"/>
              </a:rPr>
              <a:t>voto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diventa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immodificabile</a:t>
            </a:r>
            <a:r>
              <a:rPr lang="en-US" sz="1000" b="1" u="sng" dirty="0">
                <a:solidFill>
                  <a:schemeClr val="tx1">
                    <a:alpha val="80000"/>
                  </a:schemeClr>
                </a:solidFill>
                <a:latin typeface="Open Sans"/>
              </a:rPr>
              <a:t>. </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a:t>
            </a:r>
            <a:r>
              <a:rPr lang="en-US" sz="1000" b="1" u="sng" dirty="0" err="1">
                <a:solidFill>
                  <a:schemeClr val="tx1">
                    <a:alpha val="80000"/>
                  </a:schemeClr>
                </a:solidFill>
                <a:latin typeface="Open Sans"/>
              </a:rPr>
              <a:t>chiudere</a:t>
            </a:r>
            <a:r>
              <a:rPr lang="en-US" sz="1000" b="1" u="sng" dirty="0">
                <a:solidFill>
                  <a:schemeClr val="tx1">
                    <a:alpha val="80000"/>
                  </a:schemeClr>
                </a:solidFill>
                <a:latin typeface="Open Sans"/>
              </a:rPr>
              <a:t> la </a:t>
            </a:r>
            <a:r>
              <a:rPr lang="en-US" sz="1000" b="1" u="sng" dirty="0" err="1">
                <a:solidFill>
                  <a:schemeClr val="tx1">
                    <a:alpha val="80000"/>
                  </a:schemeClr>
                </a:solidFill>
                <a:latin typeface="Open Sans"/>
              </a:rPr>
              <a:t>pagina</a:t>
            </a:r>
            <a:r>
              <a:rPr lang="en-US" sz="1000" b="1" u="sng" dirty="0">
                <a:solidFill>
                  <a:schemeClr val="tx1">
                    <a:alpha val="80000"/>
                  </a:schemeClr>
                </a:solidFill>
                <a:latin typeface="Open Sans"/>
              </a:rPr>
              <a:t> web o </a:t>
            </a:r>
            <a:r>
              <a:rPr lang="en-US" sz="1000" b="1" u="sng" dirty="0" err="1">
                <a:solidFill>
                  <a:schemeClr val="tx1">
                    <a:alpha val="80000"/>
                  </a:schemeClr>
                </a:solidFill>
                <a:latin typeface="Open Sans"/>
              </a:rPr>
              <a:t>spegnere</a:t>
            </a:r>
            <a:r>
              <a:rPr lang="en-US" sz="1000" b="1" u="sng" dirty="0">
                <a:solidFill>
                  <a:schemeClr val="tx1">
                    <a:alpha val="80000"/>
                  </a:schemeClr>
                </a:solidFill>
                <a:latin typeface="Open Sans"/>
              </a:rPr>
              <a:t> il PC.</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err="1">
                <a:solidFill>
                  <a:schemeClr val="tx1">
                    <a:alpha val="80000"/>
                  </a:schemeClr>
                </a:solidFill>
                <a:latin typeface="Open Sans"/>
              </a:rPr>
              <a:t>Riceverai</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una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conferma</a:t>
            </a:r>
            <a:r>
              <a:rPr lang="en-US" sz="1000" b="1" u="sng" dirty="0">
                <a:solidFill>
                  <a:schemeClr val="tx1">
                    <a:alpha val="80000"/>
                  </a:schemeClr>
                </a:solidFill>
                <a:latin typeface="Open Sans"/>
              </a:rPr>
              <a:t> via PEC di </a:t>
            </a:r>
            <a:r>
              <a:rPr lang="en-US" sz="1000" b="1" u="sng" dirty="0" err="1">
                <a:solidFill>
                  <a:schemeClr val="tx1">
                    <a:alpha val="80000"/>
                  </a:schemeClr>
                </a:solidFill>
                <a:latin typeface="Open Sans"/>
              </a:rPr>
              <a:t>avvenuta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votazione</a:t>
            </a:r>
            <a:r>
              <a:rPr lang="en-US" sz="1000" b="1" u="sng" dirty="0">
                <a:solidFill>
                  <a:schemeClr val="tx1">
                    <a:alpha val="80000"/>
                  </a:schemeClr>
                </a:solidFill>
                <a:latin typeface="Open Sans"/>
              </a:rPr>
              <a:t>. </a:t>
            </a:r>
            <a:br>
              <a:rPr lang="en-US" sz="1000" b="1" u="sng" dirty="0">
                <a:solidFill>
                  <a:schemeClr val="tx1">
                    <a:alpha val="80000"/>
                  </a:schemeClr>
                </a:solidFill>
                <a:latin typeface="Open Sans"/>
              </a:rPr>
            </a:br>
            <a:endParaRPr lang="en-US" sz="1000" b="1" u="sng" dirty="0">
              <a:solidFill>
                <a:schemeClr val="tx1">
                  <a:alpha val="80000"/>
                </a:schemeClr>
              </a:solidFill>
              <a:latin typeface="Open Sans"/>
            </a:endParaRPr>
          </a:p>
        </p:txBody>
      </p:sp>
      <p:sp>
        <p:nvSpPr>
          <p:cNvPr id="5" name="Rettangolo 4">
            <a:extLst>
              <a:ext uri="{72CD34CC-C780-46EA-8847-82D3630AD1B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840E6756-F0C1-4DAC-9A04-C9A8B6964443}"/>
              </a:ext>
            </a:extLst>
          </p:cNvPr>
          <p:cNvSpPr/>
          <p:nvPr/>
        </p:nvSpPr>
        <p:spPr>
          <a:xfrm>
            <a:off x="1220097" y="307040"/>
            <a:ext cx="2380354" cy="835959"/>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400" b="1" dirty="0">
                <a:solidFill>
                  <a:schemeClr val="lt1"/>
                </a:solidFill>
                <a:latin typeface="Montserrat"/>
              </a:rPr>
              <a:t>CONFERMA IL TUO  VOTO</a:t>
            </a:r>
          </a:p>
        </p:txBody>
      </p:sp>
      <p:sp>
        <p:nvSpPr>
          <p:cNvPr id="6" name="Triangolo rettangolo 5">
            <a:extLst>
              <a:ext uri="{AC71EABD-6E32-4CB6-AB96-FCAD7F4A02E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249D6BC-14E8-40D1-B1A9-BB4F39A45980}"/>
              </a:ext>
            </a:extLst>
          </p:cNvPr>
          <p:cNvSpPr/>
          <p:nvPr/>
        </p:nvSpPr>
        <p:spPr>
          <a:xfrm flipV="1">
            <a:off x="3424053" y="1142999"/>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Elemento grafico 14" descr="Gesto di scorrimento rapido contorno">
            <a:extLst>
              <a:ext uri="{FF2B5EF4-FFF2-40B4-BE49-F238E27FC236}">
                <a16:creationId xmlns:a16="http://schemas.microsoft.com/office/drawing/2014/main" id="{EE538242-7EF6-9FED-6FDE-989C384E6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7078071" y="2937187"/>
            <a:ext cx="914400" cy="914400"/>
          </a:xfrm>
          <a:prstGeom prst="rect">
            <a:avLst/>
          </a:prstGeom>
        </p:spPr>
      </p:pic>
      <p:pic>
        <p:nvPicPr>
          <p:cNvPr id="12" name="Picture 10">
            <a:extLst>
              <a:ext uri="{FF2B5EF4-FFF2-40B4-BE49-F238E27FC236}">
                <a16:creationId xmlns:a16="http://schemas.microsoft.com/office/drawing/2014/main" id="{63632D63-6664-D327-E635-DBEA28922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209" y="43665"/>
            <a:ext cx="3242043" cy="6609639"/>
          </a:xfrm>
          <a:prstGeom prst="rect">
            <a:avLst/>
          </a:prstGeom>
        </p:spPr>
      </p:pic>
      <p:pic>
        <p:nvPicPr>
          <p:cNvPr id="6148" name="Picture 4">
            <a:extLst>
              <a:ext uri="{FF2B5EF4-FFF2-40B4-BE49-F238E27FC236}">
                <a16:creationId xmlns:a16="http://schemas.microsoft.com/office/drawing/2014/main" id="{0FF47E3A-1452-E3B1-AB74-31CCB9816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877" y="914400"/>
            <a:ext cx="2663380" cy="4786686"/>
          </a:xfrm>
          <a:prstGeom prst="rect">
            <a:avLst/>
          </a:prstGeom>
          <a:noFill/>
          <a:extLst>
            <a:ext uri="{909E8E84-426E-40DD-AFC4-6F175D3DCCD1}">
              <a14:hiddenFill xmlns:a14="http://schemas.microsoft.com/office/drawing/2010/main">
                <a:solidFill>
                  <a:srgbClr val="FFFFFF"/>
                </a:solidFill>
              </a14:hiddenFill>
            </a:ext>
          </a:extLst>
        </p:spPr>
      </p:pic>
      <p:pic>
        <p:nvPicPr>
          <p:cNvPr id="9" name="Elemento grafico 8" descr="Touchscreen contorno">
            <a:extLst>
              <a:ext uri="{FF2B5EF4-FFF2-40B4-BE49-F238E27FC236}">
                <a16:creationId xmlns:a16="http://schemas.microsoft.com/office/drawing/2014/main" id="{D514D629-9B82-8D9D-945F-F7B6D2BBB0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070173">
            <a:off x="9530037" y="4626103"/>
            <a:ext cx="914400" cy="914400"/>
          </a:xfrm>
          <a:prstGeom prst="rect">
            <a:avLst/>
          </a:prstGeom>
        </p:spPr>
      </p:pic>
    </p:spTree>
    <p:extLst>
      <p:ext uri="{BB962C8B-B14F-4D97-AF65-F5344CB8AC3E}">
        <p14:creationId xmlns:p14="http://schemas.microsoft.com/office/powerpoint/2010/main" val="473806478"/>
      </p:ext>
      <p:ext uri="{95246BC0-B4EE-45F2-94D6-368E0796E9C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188F4E8A-75F1-476C-AC32-7D60B8D90F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DA8FED-1E4A-4B06-A1BB-0BB9441CE478}"/>
              </a:ext>
            </a:extLst>
          </p:cNvPr>
          <p:cNvSpPr>
            <a:spLocks noGrp="1"/>
          </p:cNvSpPr>
          <p:nvPr>
            <p:ph type="sldNum" sz="quarter"/>
          </p:nvPr>
        </p:nvSpPr>
        <p:spPr/>
        <p:txBody>
          <a:bodyPr rtlCol="0"/>
          <a:lstStyle/>
          <a:p>
            <a:fld id="{10EBD0B1-80BB-409B-ACDF-2CA46F31BCDB}" type="slidenum">
              <a:rPr/>
              <a:t>19</a:t>
            </a:fld>
            <a:endParaRPr lang="en-US" dirty="0"/>
          </a:p>
        </p:txBody>
      </p:sp>
      <p:sp>
        <p:nvSpPr>
          <p:cNvPr id="4" name="TextBox 7">
            <a:extLst>
              <a:ext uri="{2FDDBCB4-A3C6-4659-BFA1-305E02171C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F1DF6-AAF6-4513-A6EF-6D0F437F4880}"/>
              </a:ext>
            </a:extLst>
          </p:cNvPr>
          <p:cNvSpPr txBox="1"/>
          <p:nvPr/>
        </p:nvSpPr>
        <p:spPr>
          <a:xfrm>
            <a:off x="1077956" y="1503134"/>
            <a:ext cx="2124985" cy="2479910"/>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Continua“ </a:t>
            </a:r>
            <a:r>
              <a:rPr lang="en-US" sz="1000" b="0" dirty="0">
                <a:solidFill>
                  <a:schemeClr val="tx1">
                    <a:alpha val="80000"/>
                  </a:schemeClr>
                </a:solidFill>
                <a:latin typeface="Open Sans"/>
              </a:rPr>
              <a:t>per terminare l’operazione di voto o passare alla scheda successiva.</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Si </a:t>
            </a:r>
            <a:r>
              <a:rPr lang="en-US" sz="1000" b="0" dirty="0" err="1">
                <a:solidFill>
                  <a:schemeClr val="tx1">
                    <a:alpha val="80000"/>
                  </a:schemeClr>
                </a:solidFill>
                <a:latin typeface="Open Sans"/>
              </a:rPr>
              <a:t>aprirà</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a:t>
            </a:r>
            <a:r>
              <a:rPr lang="en-US" sz="1000" b="1" i="1" u="sng" dirty="0" err="1">
                <a:solidFill>
                  <a:schemeClr val="tx1">
                    <a:alpha val="80000"/>
                  </a:schemeClr>
                </a:solidFill>
                <a:latin typeface="Open Sans"/>
              </a:rPr>
              <a:t>Elezione</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Consiglio</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Direttivo</a:t>
            </a:r>
            <a:r>
              <a:rPr lang="en-US" sz="1000" b="1" i="1" u="sng" dirty="0">
                <a:solidFill>
                  <a:schemeClr val="tx1">
                    <a:alpha val="80000"/>
                  </a:schemeClr>
                </a:solidFill>
                <a:latin typeface="Open Sans"/>
              </a:rPr>
              <a:t> – </a:t>
            </a:r>
            <a:r>
              <a:rPr lang="en-US" sz="1000" b="1" i="1" u="sng" dirty="0" err="1">
                <a:solidFill>
                  <a:schemeClr val="tx1">
                    <a:alpha val="80000"/>
                  </a:schemeClr>
                </a:solidFill>
                <a:latin typeface="Open Sans"/>
              </a:rPr>
              <a:t>Revisori</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dei</a:t>
            </a:r>
            <a:r>
              <a:rPr lang="en-US" sz="1000" b="1" i="1" u="sng" dirty="0">
                <a:solidFill>
                  <a:schemeClr val="tx1">
                    <a:alpha val="80000"/>
                  </a:schemeClr>
                </a:solidFill>
                <a:latin typeface="Open Sans"/>
              </a:rPr>
              <a:t> Conti”</a:t>
            </a:r>
            <a:r>
              <a:rPr lang="en-US" sz="1000" b="0" dirty="0">
                <a:solidFill>
                  <a:schemeClr val="tx1">
                    <a:alpha val="80000"/>
                  </a:schemeClr>
                </a:solidFill>
                <a:latin typeface="Open Sans"/>
              </a:rPr>
              <a:t> per la quale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con le </a:t>
            </a:r>
            <a:r>
              <a:rPr lang="en-US" sz="1000" b="0" dirty="0" err="1">
                <a:solidFill>
                  <a:schemeClr val="tx1">
                    <a:alpha val="80000"/>
                  </a:schemeClr>
                </a:solidFill>
                <a:latin typeface="Open Sans"/>
              </a:rPr>
              <a:t>stesse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modalità</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disgiunto</a:t>
            </a:r>
            <a:r>
              <a:rPr lang="en-US" sz="1000" b="0" dirty="0">
                <a:solidFill>
                  <a:schemeClr val="tx1">
                    <a:alpha val="80000"/>
                  </a:schemeClr>
                </a:solidFill>
                <a:latin typeface="Open Sans"/>
              </a:rPr>
              <a:t> illustrate in </a:t>
            </a:r>
            <a:r>
              <a:rPr lang="en-US" sz="1000" b="0" dirty="0" err="1">
                <a:solidFill>
                  <a:schemeClr val="tx1">
                    <a:alpha val="80000"/>
                  </a:schemeClr>
                </a:solidFill>
                <a:latin typeface="Open Sans"/>
              </a:rPr>
              <a:t>precedenza</a:t>
            </a:r>
            <a:r>
              <a:rPr lang="en-US" sz="1000" b="0" dirty="0">
                <a:solidFill>
                  <a:schemeClr val="tx1">
                    <a:alpha val="80000"/>
                  </a:schemeClr>
                </a:solidFill>
                <a:latin typeface="Open Sans"/>
              </a:rPr>
              <a:t>. </a:t>
            </a:r>
          </a:p>
        </p:txBody>
      </p:sp>
      <p:sp>
        <p:nvSpPr>
          <p:cNvPr id="5" name="Rettangolo 4">
            <a:extLst>
              <a:ext uri="{715D0E88-ED0D-4660-85B6-A9B45FD248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PASSAGGIO ALLA SCHEDA SUCCESSIVA</a:t>
            </a:r>
          </a:p>
        </p:txBody>
      </p:sp>
      <p:sp>
        <p:nvSpPr>
          <p:cNvPr id="6" name="Triangolo rettangolo 5">
            <a:extLst>
              <a:ext uri="{8EE6BABA-76B7-425A-94DB-594BDFC2A0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Picture 10">
            <a:extLst>
              <a:ext uri="{FF2B5EF4-FFF2-40B4-BE49-F238E27FC236}">
                <a16:creationId xmlns:a16="http://schemas.microsoft.com/office/drawing/2014/main" id="{E2BA2F39-E79F-67D1-5DC6-971D8C5D4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978" y="263109"/>
            <a:ext cx="3242043" cy="6609639"/>
          </a:xfrm>
          <a:prstGeom prst="rect">
            <a:avLst/>
          </a:prstGeom>
        </p:spPr>
      </p:pic>
      <p:pic>
        <p:nvPicPr>
          <p:cNvPr id="7172" name="Picture 4">
            <a:extLst>
              <a:ext uri="{FF2B5EF4-FFF2-40B4-BE49-F238E27FC236}">
                <a16:creationId xmlns:a16="http://schemas.microsoft.com/office/drawing/2014/main" id="{B2DF0B0E-4DC5-9457-63B8-384808A1DB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545" y="1186407"/>
            <a:ext cx="2605976" cy="4485186"/>
          </a:xfrm>
          <a:prstGeom prst="rect">
            <a:avLst/>
          </a:prstGeom>
          <a:noFill/>
          <a:extLst>
            <a:ext uri="{909E8E84-426E-40DD-AFC4-6F175D3DCCD1}">
              <a14:hiddenFill xmlns:a14="http://schemas.microsoft.com/office/drawing/2010/main">
                <a:solidFill>
                  <a:srgbClr val="FFFFFF"/>
                </a:solidFill>
              </a14:hiddenFill>
            </a:ext>
          </a:extLst>
        </p:spPr>
      </p:pic>
      <p:pic>
        <p:nvPicPr>
          <p:cNvPr id="7" name="Elemento grafico 6" descr="Touchscreen contorno">
            <a:extLst>
              <a:ext uri="{FF2B5EF4-FFF2-40B4-BE49-F238E27FC236}">
                <a16:creationId xmlns:a16="http://schemas.microsoft.com/office/drawing/2014/main" id="{FE362E62-D0FD-C641-969A-AC899EC699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2339">
            <a:off x="6471110" y="3197974"/>
            <a:ext cx="914400" cy="914400"/>
          </a:xfrm>
          <a:prstGeom prst="rect">
            <a:avLst/>
          </a:prstGeom>
        </p:spPr>
      </p:pic>
      <p:pic>
        <p:nvPicPr>
          <p:cNvPr id="7176" name="Picture 8">
            <a:extLst>
              <a:ext uri="{FF2B5EF4-FFF2-40B4-BE49-F238E27FC236}">
                <a16:creationId xmlns:a16="http://schemas.microsoft.com/office/drawing/2014/main" id="{99A3D547-0343-805E-7564-8B9A22658C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9058" y="1109128"/>
            <a:ext cx="2591521" cy="4848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66D0A6D4-8E54-6DDC-3914-8AAAB2060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698" y="228600"/>
            <a:ext cx="3242043" cy="6609639"/>
          </a:xfrm>
          <a:prstGeom prst="rect">
            <a:avLst/>
          </a:prstGeom>
        </p:spPr>
      </p:pic>
      <p:sp>
        <p:nvSpPr>
          <p:cNvPr id="9" name="Freccia a destra 8">
            <a:extLst>
              <a:ext uri="{FF2B5EF4-FFF2-40B4-BE49-F238E27FC236}">
                <a16:creationId xmlns:a16="http://schemas.microsoft.com/office/drawing/2014/main" id="{88C6ED37-3E7C-B3F6-FEAB-5045010BF323}"/>
              </a:ext>
            </a:extLst>
          </p:cNvPr>
          <p:cNvSpPr/>
          <p:nvPr/>
        </p:nvSpPr>
        <p:spPr>
          <a:xfrm>
            <a:off x="7848600" y="3124200"/>
            <a:ext cx="762000" cy="67417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dirty="0"/>
          </a:p>
        </p:txBody>
      </p:sp>
      <p:pic>
        <p:nvPicPr>
          <p:cNvPr id="10" name="Elemento grafico 9" descr="Touchscreen contorno">
            <a:extLst>
              <a:ext uri="{FF2B5EF4-FFF2-40B4-BE49-F238E27FC236}">
                <a16:creationId xmlns:a16="http://schemas.microsoft.com/office/drawing/2014/main" id="{4A93073C-4376-92DB-F0B5-E24420AE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85241">
            <a:off x="9406996" y="5139796"/>
            <a:ext cx="914400" cy="914400"/>
          </a:xfrm>
          <a:prstGeom prst="rect">
            <a:avLst/>
          </a:prstGeom>
        </p:spPr>
      </p:pic>
    </p:spTree>
    <p:extLst>
      <p:ext uri="{BB962C8B-B14F-4D97-AF65-F5344CB8AC3E}">
        <p14:creationId xmlns:p14="http://schemas.microsoft.com/office/powerpoint/2010/main" val="3291801853"/>
      </p:ext>
      <p:ext uri="{3A180599-5951-43B3-935A-864B9C2EB1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75D207E4-7278-4220-A421-D970C0BCA3D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30C0C7E-3927-404E-B44E-9BA4E93333BD}"/>
              </a:ext>
            </a:extLst>
          </p:cNvPr>
          <p:cNvSpPr>
            <a:spLocks noGrp="1"/>
          </p:cNvSpPr>
          <p:nvPr>
            <p:ph type="sldNum" sz="quarter"/>
          </p:nvPr>
        </p:nvSpPr>
        <p:spPr/>
        <p:txBody>
          <a:bodyPr rtlCol="0"/>
          <a:lstStyle/>
          <a:p>
            <a:fld id="{5641D3CC-FD17-428F-9728-CB18835CBDAE}" type="slidenum">
              <a:rPr/>
              <a:t>2</a:t>
            </a:fld>
            <a:endParaRPr lang="en-US" dirty="0"/>
          </a:p>
        </p:txBody>
      </p:sp>
      <p:sp>
        <p:nvSpPr>
          <p:cNvPr id="3" name="Title 3">
            <a:extLst>
              <a:ext uri="{6AFAB308-58E9-4484-8A6C-251E61BAA6CC}">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832BF5B-AF0B-4132-9176-B19B5D76E234}"/>
              </a:ext>
            </a:extLst>
          </p:cNvPr>
          <p:cNvSpPr>
            <a:spLocks noGrp="1"/>
          </p:cNvSpPr>
          <p:nvPr>
            <p:ph type="title" idx="2"/>
          </p:nvPr>
        </p:nvSpPr>
        <p:spPr>
          <a:xfrm>
            <a:off x="991636" y="1225316"/>
            <a:ext cx="2511453" cy="908284"/>
          </a:xfrm>
        </p:spPr>
        <p:txBody>
          <a:bodyPr rtlCol="0"/>
          <a:lstStyle/>
          <a:p>
            <a:br>
              <a:rPr lang="en-US" sz="1800" dirty="0">
                <a:latin typeface="Montserrat"/>
              </a:rPr>
            </a:br>
            <a:endParaRPr lang="en-US" dirty="0">
              <a:solidFill>
                <a:srgbClr val="CD3305"/>
              </a:solidFill>
              <a:latin typeface="Montserrat"/>
            </a:endParaRPr>
          </a:p>
        </p:txBody>
      </p:sp>
      <p:sp>
        <p:nvSpPr>
          <p:cNvPr id="4" name="TextBox 6">
            <a:extLs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093571" y="1578558"/>
            <a:ext cx="2419350" cy="3033907"/>
          </a:xfrm>
          <a:prstGeom prst="rect">
            <a:avLst/>
          </a:prstGeom>
          <a:noFill/>
        </p:spPr>
        <p:txBody>
          <a:bodyPr vert="horz" wrap="square" lIns="0" rIns="0" rtlCol="0">
            <a:spAutoFit/>
          </a:bodyPr>
          <a:lstStyle/>
          <a:p>
            <a:pPr algn="l">
              <a:lnSpc>
                <a:spcPct val="120000"/>
              </a:lnSpc>
            </a:pPr>
            <a:r>
              <a:rPr lang="en-US" sz="1000" b="0" dirty="0">
                <a:solidFill>
                  <a:schemeClr val="tx1">
                    <a:alpha val="80000"/>
                  </a:schemeClr>
                </a:solidFill>
                <a:latin typeface="Open Sans"/>
              </a:rPr>
              <a:t>Qualche giorno prima del voto riceverai via PEC le credenziali di accesso </a:t>
            </a:r>
            <a:r>
              <a:rPr lang="en-US" sz="1000" b="0" dirty="0" err="1">
                <a:solidFill>
                  <a:schemeClr val="tx1">
                    <a:alpha val="80000"/>
                  </a:schemeClr>
                </a:solidFill>
                <a:latin typeface="Open Sans"/>
              </a:rPr>
              <a:t>univoche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username e password</a:t>
            </a:r>
            <a:r>
              <a:rPr lang="en-US" sz="1000" b="0" dirty="0">
                <a:solidFill>
                  <a:schemeClr val="tx1">
                    <a:alpha val="80000"/>
                  </a:schemeClr>
                </a:solidFill>
                <a:latin typeface="Open Sans"/>
              </a:rPr>
              <a:t>) ed il link per collegarsi all’area di voto (pulsante rosso: </a:t>
            </a:r>
            <a:r>
              <a:rPr lang="en-US" sz="1000" b="1" dirty="0">
                <a:solidFill>
                  <a:schemeClr val="tx1">
                    <a:alpha val="80000"/>
                  </a:schemeClr>
                </a:solidFill>
                <a:latin typeface="Open Sans"/>
              </a:rPr>
              <a:t>Accedi al </a:t>
            </a:r>
            <a:r>
              <a:rPr lang="en-US" sz="1000" b="1" dirty="0" err="1">
                <a:solidFill>
                  <a:schemeClr val="tx1">
                    <a:alpha val="80000"/>
                  </a:schemeClr>
                </a:solidFill>
                <a:latin typeface="Open Sans"/>
              </a:rPr>
              <a:t>voto</a:t>
            </a:r>
            <a:r>
              <a:rPr lang="en-US" sz="1000" b="0" dirty="0">
                <a:solidFill>
                  <a:schemeClr val="tx1">
                    <a:alpha val="80000"/>
                  </a:schemeClr>
                </a:solidFill>
                <a:latin typeface="Open Sans"/>
              </a:rPr>
              <a:t>).</a:t>
            </a:r>
          </a:p>
          <a:p>
            <a:pPr algn="l">
              <a:lnSpc>
                <a:spcPct val="120000"/>
              </a:lnSpc>
            </a:pPr>
            <a:r>
              <a:rPr lang="en-US" sz="1000" b="0" dirty="0" err="1">
                <a:solidFill>
                  <a:schemeClr val="tx1">
                    <a:alpha val="80000"/>
                  </a:schemeClr>
                </a:solidFill>
                <a:latin typeface="Open Sans"/>
              </a:rPr>
              <a:t>Potrai</a:t>
            </a:r>
            <a:r>
              <a:rPr lang="en-US" sz="1000" b="0" dirty="0">
                <a:solidFill>
                  <a:schemeClr val="tx1">
                    <a:alpha val="80000"/>
                  </a:schemeClr>
                </a:solidFill>
                <a:latin typeface="Open Sans"/>
              </a:rPr>
              <a:t> accedere</a:t>
            </a:r>
            <a:r>
              <a:rPr lang="en-US" sz="1000" b="0" u="sng" dirty="0">
                <a:solidFill>
                  <a:schemeClr val="tx1">
                    <a:alpha val="80000"/>
                  </a:schemeClr>
                </a:solidFill>
                <a:latin typeface="Open Sans"/>
              </a:rPr>
              <a:t> solo a votazioni aperte</a:t>
            </a:r>
            <a:r>
              <a:rPr lang="en-US" sz="1000" b="0" dirty="0">
                <a:solidFill>
                  <a:schemeClr val="tx1">
                    <a:alpha val="80000"/>
                  </a:schemeClr>
                </a:solidFill>
                <a:latin typeface="Open Sans"/>
              </a:rPr>
              <a:t>, negli orari </a:t>
            </a:r>
            <a:r>
              <a:rPr lang="en-US" sz="1000" b="0" dirty="0" err="1">
                <a:solidFill>
                  <a:schemeClr val="tx1">
                    <a:alpha val="80000"/>
                  </a:schemeClr>
                </a:solidFill>
                <a:latin typeface="Open Sans"/>
              </a:rPr>
              <a:t>indicati</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Oggetto:</a:t>
            </a:r>
            <a:r>
              <a:rPr lang="en-US" sz="1000" b="0" dirty="0">
                <a:solidFill>
                  <a:schemeClr val="tx1">
                    <a:alpha val="80000"/>
                  </a:schemeClr>
                </a:solidFill>
                <a:latin typeface="Open Sans"/>
              </a:rPr>
              <a:t> Eligo </a:t>
            </a:r>
            <a:r>
              <a:rPr lang="en-US" sz="1000" b="0" dirty="0" err="1">
                <a:solidFill>
                  <a:schemeClr val="tx1">
                    <a:alpha val="80000"/>
                  </a:schemeClr>
                </a:solidFill>
                <a:latin typeface="Open Sans"/>
              </a:rPr>
              <a:t>Evoting</a:t>
            </a:r>
            <a:r>
              <a:rPr lang="en-US" sz="1000" b="0" dirty="0">
                <a:solidFill>
                  <a:schemeClr val="tx1">
                    <a:alpha val="80000"/>
                  </a:schemeClr>
                </a:solidFill>
                <a:latin typeface="Open Sans"/>
              </a:rPr>
              <a:t> - Credenziali di </a:t>
            </a:r>
            <a:r>
              <a:rPr lang="en-US" sz="1000" b="0" i="1" dirty="0" err="1">
                <a:solidFill>
                  <a:schemeClr val="tx1">
                    <a:alpha val="80000"/>
                  </a:schemeClr>
                </a:solidFill>
                <a:latin typeface="Open Sans"/>
              </a:rPr>
              <a:t>nomecognome</a:t>
            </a:r>
            <a:r>
              <a:rPr lang="en-US" sz="1000" b="0" dirty="0">
                <a:solidFill>
                  <a:schemeClr val="tx1">
                    <a:alpha val="80000"/>
                  </a:schemeClr>
                </a:solidFill>
                <a:latin typeface="Open Sans"/>
              </a:rPr>
              <a:t> - </a:t>
            </a:r>
            <a:r>
              <a:rPr lang="en-US" sz="1000" b="0" dirty="0" err="1">
                <a:solidFill>
                  <a:schemeClr val="tx1">
                    <a:alpha val="80000"/>
                  </a:schemeClr>
                </a:solidFill>
                <a:latin typeface="Open Sans"/>
              </a:rPr>
              <a:t>Votazione</a:t>
            </a:r>
            <a:r>
              <a:rPr lang="en-US" sz="1000" b="0" dirty="0">
                <a:solidFill>
                  <a:schemeClr val="tx1">
                    <a:alpha val="80000"/>
                  </a:schemeClr>
                </a:solidFill>
                <a:latin typeface="Open Sans"/>
              </a:rPr>
              <a:t> </a:t>
            </a:r>
            <a:r>
              <a:rPr lang="en-US" sz="1000" b="0" i="1" dirty="0" err="1">
                <a:solidFill>
                  <a:schemeClr val="tx1">
                    <a:alpha val="80000"/>
                  </a:schemeClr>
                </a:solidFill>
                <a:latin typeface="Open Sans"/>
              </a:rPr>
              <a:t>Elezioni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Consiglio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Direttivo</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Ordine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Biologi</a:t>
            </a:r>
            <a:r>
              <a:rPr lang="en-US" sz="1000" b="0" i="1" dirty="0">
                <a:solidFill>
                  <a:schemeClr val="tx1">
                    <a:alpha val="80000"/>
                  </a:schemeClr>
                </a:solidFill>
                <a:latin typeface="Open Sans"/>
              </a:rPr>
              <a:t> </a:t>
            </a:r>
            <a:r>
              <a:rPr lang="en-US" sz="1000" i="1" dirty="0">
                <a:solidFill>
                  <a:schemeClr val="tx1">
                    <a:alpha val="80000"/>
                  </a:schemeClr>
                </a:solidFill>
                <a:latin typeface="Open Sans"/>
              </a:rPr>
              <a:t>Campania-Molise</a:t>
            </a:r>
            <a:endParaRPr lang="en-US" sz="1000" b="0" i="1" dirty="0">
              <a:solidFill>
                <a:schemeClr val="tx1">
                  <a:alpha val="80000"/>
                </a:schemeClr>
              </a:solidFill>
              <a:latin typeface="Open Sans"/>
            </a:endParaRPr>
          </a:p>
          <a:p>
            <a:pPr algn="l">
              <a:lnSpc>
                <a:spcPct val="120000"/>
              </a:lnSpc>
            </a:pPr>
            <a:r>
              <a:rPr lang="en-US" sz="1000" b="1" dirty="0">
                <a:solidFill>
                  <a:schemeClr val="tx1">
                    <a:alpha val="80000"/>
                  </a:schemeClr>
                </a:solidFill>
                <a:latin typeface="Open Sans"/>
              </a:rPr>
              <a:t>Mittente</a:t>
            </a:r>
            <a:r>
              <a:rPr lang="en-US" sz="1000" b="0" dirty="0">
                <a:solidFill>
                  <a:schemeClr val="tx1">
                    <a:alpha val="80000"/>
                  </a:schemeClr>
                </a:solidFill>
                <a:latin typeface="Open Sans"/>
              </a:rPr>
              <a:t>: votazioni-eligo@pec.it</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sp>
        <p:nvSpPr>
          <p:cNvPr id="5" name="Rectangle 7">
            <a:extLst>
              <a:ext uri="{2603D0EB-43B3-4060-8982-1A7FC824523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1C0F8A7D-3595-4E27-A618-1B25AC438947}"/>
              </a:ext>
            </a:extLst>
          </p:cNvPr>
          <p:cNvSpPr/>
          <p:nvPr/>
        </p:nvSpPr>
        <p:spPr>
          <a:xfrm>
            <a:off x="1066800" y="564713"/>
            <a:ext cx="1828800" cy="434969"/>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CREDENZIALI DI ACCESSO </a:t>
            </a:r>
          </a:p>
        </p:txBody>
      </p:sp>
      <p:sp>
        <p:nvSpPr>
          <p:cNvPr id="6" name="Right Triangle 8">
            <a:extLst>
              <a:ext uri="{91A13CC8-A2FD-43D0-B573-19C31CCBE192}">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CD880F5-6340-421C-A9E8-D658D3AF9DEA}"/>
              </a:ext>
            </a:extLst>
          </p:cNvPr>
          <p:cNvSpPr/>
          <p:nvPr/>
        </p:nvSpPr>
        <p:spPr>
          <a:xfrm flipV="1">
            <a:off x="2741921" y="994796"/>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Picture 4">
            <a:extLst>
              <a:ext uri="{FF2B5EF4-FFF2-40B4-BE49-F238E27FC236}">
                <a16:creationId xmlns:a16="http://schemas.microsoft.com/office/drawing/2014/main" id="{906E387D-7740-4D72-682D-78CB64DD65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600" y="553077"/>
            <a:ext cx="9448400" cy="5547543"/>
          </a:xfrm>
          <a:prstGeom prst="rect">
            <a:avLst/>
          </a:prstGeom>
        </p:spPr>
      </p:pic>
      <p:sp>
        <p:nvSpPr>
          <p:cNvPr id="12" name="TextBox 6">
            <a:extLst>
              <a:ext uri="{FF2B5EF4-FFF2-40B4-BE49-F238E27FC236}">
                <a16:creationId xmlns:a16="http://schemas.microsoft.com/office/drawing/2014/main" id="{FEA96504-7B57-3A48-101A-A4DE7D9F6163}"/>
              </a:ext>
              <a:ext uri="{B6D5E57B-1A19-493B-B87B-E310290C69B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80538B0-1AB5-424E-9542-608F624544B5}"/>
              </a:ext>
            </a:extLst>
          </p:cNvPr>
          <p:cNvSpPr txBox="1"/>
          <p:nvPr/>
        </p:nvSpPr>
        <p:spPr>
          <a:xfrm>
            <a:off x="1061617" y="5825252"/>
            <a:ext cx="8850144" cy="1187248"/>
          </a:xfrm>
          <a:prstGeom prst="rect">
            <a:avLst/>
          </a:prstGeom>
          <a:noFill/>
        </p:spPr>
        <p:txBody>
          <a:bodyPr vert="horz" wrap="square" lIns="0" rIns="0" rtlCol="0">
            <a:spAutoFit/>
          </a:bodyPr>
          <a:lstStyle/>
          <a:p>
            <a:pPr algn="l">
              <a:lnSpc>
                <a:spcPct val="120000"/>
              </a:lnSpc>
            </a:pPr>
            <a:r>
              <a:rPr lang="en-US" sz="1000" b="1" dirty="0">
                <a:solidFill>
                  <a:srgbClr val="C00000"/>
                </a:solidFill>
                <a:latin typeface="Open Sans"/>
              </a:rPr>
              <a:t>N.B.</a:t>
            </a:r>
          </a:p>
          <a:p>
            <a:pPr algn="l">
              <a:lnSpc>
                <a:spcPct val="120000"/>
              </a:lnSpc>
            </a:pPr>
            <a:r>
              <a:rPr lang="en-US" sz="1000" b="0" i="1" dirty="0">
                <a:solidFill>
                  <a:schemeClr val="tx1">
                    <a:alpha val="80000"/>
                  </a:schemeClr>
                </a:solidFill>
                <a:latin typeface="Open Sans"/>
              </a:rPr>
              <a:t>Se non hai </a:t>
            </a:r>
            <a:r>
              <a:rPr lang="en-US" sz="1000" b="0" i="1" dirty="0" err="1">
                <a:solidFill>
                  <a:schemeClr val="tx1">
                    <a:alpha val="80000"/>
                  </a:schemeClr>
                </a:solidFill>
                <a:latin typeface="Open Sans"/>
              </a:rPr>
              <a:t>ricevuto</a:t>
            </a:r>
            <a:r>
              <a:rPr lang="en-US" sz="1000" b="0" i="1" dirty="0">
                <a:solidFill>
                  <a:schemeClr val="tx1">
                    <a:alpha val="80000"/>
                  </a:schemeClr>
                </a:solidFill>
                <a:latin typeface="Open Sans"/>
              </a:rPr>
              <a:t> la PEC:</a:t>
            </a:r>
          </a:p>
          <a:p>
            <a:pPr algn="l">
              <a:lnSpc>
                <a:spcPct val="120000"/>
              </a:lnSpc>
            </a:pPr>
            <a:r>
              <a:rPr lang="en-US" sz="1000" b="0" i="1" dirty="0">
                <a:solidFill>
                  <a:schemeClr val="tx1">
                    <a:alpha val="80000"/>
                  </a:schemeClr>
                </a:solidFill>
                <a:latin typeface="Open Sans"/>
              </a:rPr>
              <a:t>-Verifica nella casella di SPAM</a:t>
            </a:r>
          </a:p>
          <a:p>
            <a:pPr algn="l">
              <a:lnSpc>
                <a:spcPct val="120000"/>
              </a:lnSpc>
            </a:pPr>
            <a:r>
              <a:rPr lang="en-US" sz="1000" b="0" i="1" dirty="0">
                <a:solidFill>
                  <a:schemeClr val="tx1">
                    <a:alpha val="80000"/>
                  </a:schemeClr>
                </a:solidFill>
                <a:latin typeface="Open Sans"/>
              </a:rPr>
              <a:t>-</a:t>
            </a:r>
            <a:r>
              <a:rPr lang="en-US" sz="1000" b="0" i="1" dirty="0" err="1">
                <a:solidFill>
                  <a:schemeClr val="tx1">
                    <a:alpha val="80000"/>
                  </a:schemeClr>
                </a:solidFill>
                <a:latin typeface="Open Sans"/>
              </a:rPr>
              <a:t>Contatta</a:t>
            </a:r>
            <a:r>
              <a:rPr lang="en-US" sz="1000" b="0" i="1" dirty="0">
                <a:solidFill>
                  <a:schemeClr val="tx1">
                    <a:alpha val="80000"/>
                  </a:schemeClr>
                </a:solidFill>
                <a:latin typeface="Open Sans"/>
              </a:rPr>
              <a:t> </a:t>
            </a:r>
            <a:r>
              <a:rPr lang="en-US" sz="1000" i="1" dirty="0">
                <a:solidFill>
                  <a:schemeClr val="tx1">
                    <a:alpha val="80000"/>
                  </a:schemeClr>
                </a:solidFill>
                <a:latin typeface="Open Sans"/>
                <a:hlinkClick r:id="rId3"/>
              </a:rPr>
              <a:t>supporto-eligo@evoting.it</a:t>
            </a:r>
            <a:r>
              <a:rPr lang="en-US" sz="1000" i="1" dirty="0">
                <a:solidFill>
                  <a:schemeClr val="tx1">
                    <a:alpha val="80000"/>
                  </a:schemeClr>
                </a:solidFill>
                <a:latin typeface="Open Sans"/>
              </a:rPr>
              <a:t> o </a:t>
            </a:r>
            <a:r>
              <a:rPr lang="en-US" sz="1000" i="1" dirty="0" err="1">
                <a:solidFill>
                  <a:schemeClr val="tx1">
                    <a:alpha val="80000"/>
                  </a:schemeClr>
                </a:solidFill>
                <a:latin typeface="Open Sans"/>
              </a:rPr>
              <a:t>chiama</a:t>
            </a:r>
            <a:r>
              <a:rPr lang="en-US" sz="1000" i="1" dirty="0">
                <a:solidFill>
                  <a:schemeClr val="tx1">
                    <a:alpha val="80000"/>
                  </a:schemeClr>
                </a:solidFill>
                <a:latin typeface="Open Sans"/>
              </a:rPr>
              <a:t> 0240706352 </a:t>
            </a:r>
            <a:r>
              <a:rPr lang="en-US" sz="1000" b="0" i="1" dirty="0">
                <a:solidFill>
                  <a:schemeClr val="tx1">
                    <a:alpha val="80000"/>
                  </a:schemeClr>
                </a:solidFill>
                <a:latin typeface="Open Sans"/>
              </a:rPr>
              <a:t>per verificare la tua email ed eventualmente rigenerare le credenziali</a:t>
            </a:r>
          </a:p>
          <a:p>
            <a:pPr algn="l">
              <a:lnSpc>
                <a:spcPct val="120000"/>
              </a:lnSpc>
            </a:pPr>
            <a:endParaRPr lang="en-US" sz="1000" b="0" i="1" dirty="0">
              <a:solidFill>
                <a:schemeClr val="tx1">
                  <a:alpha val="80000"/>
                </a:schemeClr>
              </a:solidFill>
              <a:latin typeface="Open Sans"/>
            </a:endParaRPr>
          </a:p>
          <a:p>
            <a:pPr algn="l">
              <a:lnSpc>
                <a:spcPct val="120000"/>
              </a:lnSpc>
            </a:pPr>
            <a:endParaRPr lang="en-US" sz="1000" b="0" dirty="0">
              <a:solidFill>
                <a:schemeClr val="tx1">
                  <a:alpha val="80000"/>
                </a:schemeClr>
              </a:solidFill>
              <a:latin typeface="Open Sans"/>
            </a:endParaRPr>
          </a:p>
        </p:txBody>
      </p:sp>
      <p:pic>
        <p:nvPicPr>
          <p:cNvPr id="16" name="Immagine 15">
            <a:extLst>
              <a:ext uri="{FF2B5EF4-FFF2-40B4-BE49-F238E27FC236}">
                <a16:creationId xmlns:a16="http://schemas.microsoft.com/office/drawing/2014/main" id="{3931A61E-841A-2A5D-24BF-0DB63AF989BC}"/>
              </a:ext>
            </a:extLst>
          </p:cNvPr>
          <p:cNvPicPr>
            <a:picLocks noChangeAspect="1"/>
          </p:cNvPicPr>
          <p:nvPr/>
        </p:nvPicPr>
        <p:blipFill>
          <a:blip r:embed="rId4"/>
          <a:stretch>
            <a:fillRect/>
          </a:stretch>
        </p:blipFill>
        <p:spPr>
          <a:xfrm>
            <a:off x="4577583" y="994796"/>
            <a:ext cx="5680953" cy="4267200"/>
          </a:xfrm>
          <a:prstGeom prst="rect">
            <a:avLst/>
          </a:prstGeom>
        </p:spPr>
      </p:pic>
      <p:pic>
        <p:nvPicPr>
          <p:cNvPr id="10" name="Elemento grafico 9" descr="Cursore contorno">
            <a:extLst>
              <a:ext uri="{FF2B5EF4-FFF2-40B4-BE49-F238E27FC236}">
                <a16:creationId xmlns:a16="http://schemas.microsoft.com/office/drawing/2014/main" id="{52D276D4-7509-E51B-C340-117EBD55B9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6200" y="3810264"/>
            <a:ext cx="914400" cy="914400"/>
          </a:xfrm>
          <a:prstGeom prst="rect">
            <a:avLst/>
          </a:prstGeom>
        </p:spPr>
      </p:pic>
    </p:spTree>
    <p:extLst>
      <p:ext uri="{BB962C8B-B14F-4D97-AF65-F5344CB8AC3E}">
        <p14:creationId xmlns:p14="http://schemas.microsoft.com/office/powerpoint/2010/main" val="2571330228"/>
      </p:ext>
      <p:ext uri="{E68B8D2A-0DA7-4366-A281-FADA5C38CED3}">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5D8AEF5-4311-2C8C-A2F3-5D534AAEFF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689" y="1077414"/>
            <a:ext cx="2764619" cy="4372963"/>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575B6673-429D-7120-87AD-9C8530F7C1AD}"/>
              </a:ext>
            </a:extLst>
          </p:cNvPr>
          <p:cNvPicPr>
            <a:picLocks noChangeAspect="1"/>
          </p:cNvPicPr>
          <p:nvPr/>
        </p:nvPicPr>
        <p:blipFill>
          <a:blip r:embed="rId3"/>
          <a:stretch>
            <a:fillRect/>
          </a:stretch>
        </p:blipFill>
        <p:spPr>
          <a:xfrm>
            <a:off x="9144300" y="1328737"/>
            <a:ext cx="2562225" cy="3590925"/>
          </a:xfrm>
          <a:prstGeom prst="rect">
            <a:avLst/>
          </a:prstGeom>
        </p:spPr>
      </p:pic>
      <p:sp>
        <p:nvSpPr>
          <p:cNvPr id="2" name="Slide Number Placeholder 1">
            <a:extLst>
              <a:ext uri="{188F4E8A-75F1-476C-AC32-7D60B8D90F9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6BDA8FED-1E4A-4B06-A1BB-0BB9441CE478}"/>
              </a:ext>
            </a:extLst>
          </p:cNvPr>
          <p:cNvSpPr>
            <a:spLocks noGrp="1"/>
          </p:cNvSpPr>
          <p:nvPr>
            <p:ph type="sldNum" sz="quarter"/>
          </p:nvPr>
        </p:nvSpPr>
        <p:spPr/>
        <p:txBody>
          <a:bodyPr rtlCol="0"/>
          <a:lstStyle/>
          <a:p>
            <a:fld id="{10EBD0B1-80BB-409B-ACDF-2CA46F31BCDB}" type="slidenum">
              <a:rPr/>
              <a:t>20</a:t>
            </a:fld>
            <a:endParaRPr lang="en-US" dirty="0"/>
          </a:p>
        </p:txBody>
      </p:sp>
      <p:sp>
        <p:nvSpPr>
          <p:cNvPr id="4" name="TextBox 7">
            <a:extLst>
              <a:ext uri="{2FDDBCB4-A3C6-4659-BFA1-305E02171C2F}">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E8F1DF6-AAF6-4513-A6EF-6D0F437F4880}"/>
              </a:ext>
            </a:extLst>
          </p:cNvPr>
          <p:cNvSpPr txBox="1"/>
          <p:nvPr/>
        </p:nvSpPr>
        <p:spPr>
          <a:xfrm>
            <a:off x="1077956" y="1503134"/>
            <a:ext cx="2124985" cy="1371914"/>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Dopo aver </a:t>
            </a:r>
            <a:r>
              <a:rPr lang="en-US" sz="1000" b="0" dirty="0" err="1">
                <a:solidFill>
                  <a:schemeClr val="tx1">
                    <a:alpha val="80000"/>
                  </a:schemeClr>
                </a:solidFill>
                <a:latin typeface="Open Sans"/>
              </a:rPr>
              <a:t>effettuato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gli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stessi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passaggi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tutte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sistema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avvertirà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non ci </a:t>
            </a:r>
            <a:r>
              <a:rPr lang="en-US" sz="1000" b="0" dirty="0" err="1">
                <a:solidFill>
                  <a:schemeClr val="tx1">
                    <a:alpha val="80000"/>
                  </a:schemeClr>
                </a:solidFill>
                <a:latin typeface="Open Sans"/>
              </a:rPr>
              <a:t>sono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ulteriori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schede</a:t>
            </a:r>
            <a:r>
              <a:rPr lang="en-US" sz="1000" b="0" dirty="0">
                <a:solidFill>
                  <a:schemeClr val="tx1">
                    <a:alpha val="80000"/>
                  </a:schemeClr>
                </a:solidFill>
                <a:latin typeface="Open Sans"/>
              </a:rPr>
              <a:t> per cui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br>
              <a:rPr lang="en-US" sz="1000" b="0" dirty="0">
                <a:solidFill>
                  <a:schemeClr val="tx1">
                    <a:alpha val="80000"/>
                  </a:schemeClr>
                </a:solidFill>
                <a:latin typeface="Open Sans"/>
              </a:rPr>
            </a:br>
            <a:r>
              <a:rPr lang="en-US" sz="1000" b="0" dirty="0">
                <a:solidFill>
                  <a:schemeClr val="tx1">
                    <a:alpha val="80000"/>
                  </a:schemeClr>
                </a:solidFill>
                <a:latin typeface="Open Sans"/>
              </a:rPr>
              <a:t>A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punto </a:t>
            </a:r>
            <a:r>
              <a:rPr lang="en-US" sz="1000" b="0" dirty="0" err="1">
                <a:solidFill>
                  <a:schemeClr val="tx1">
                    <a:alpha val="80000"/>
                  </a:schemeClr>
                </a:solidFill>
                <a:latin typeface="Open Sans"/>
              </a:rPr>
              <a:t>si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può</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lasciare</a:t>
            </a:r>
            <a:r>
              <a:rPr lang="en-US" sz="1000" b="0" dirty="0">
                <a:solidFill>
                  <a:schemeClr val="tx1">
                    <a:alpha val="80000"/>
                  </a:schemeClr>
                </a:solidFill>
                <a:latin typeface="Open Sans"/>
              </a:rPr>
              <a:t> </a:t>
            </a:r>
            <a:r>
              <a:rPr lang="en-US" sz="1000" dirty="0">
                <a:solidFill>
                  <a:schemeClr val="tx1">
                    <a:alpha val="80000"/>
                  </a:schemeClr>
                </a:solidFill>
                <a:latin typeface="Open Sans"/>
              </a:rPr>
              <a:t>ELIGO </a:t>
            </a:r>
            <a:r>
              <a:rPr lang="en-US" sz="1000" dirty="0" err="1">
                <a:solidFill>
                  <a:schemeClr val="tx1">
                    <a:alpha val="80000"/>
                  </a:schemeClr>
                </a:solidFill>
                <a:latin typeface="Open Sans"/>
              </a:rPr>
              <a:t>selezionando</a:t>
            </a:r>
            <a:r>
              <a:rPr lang="en-US" sz="1000" dirty="0">
                <a:solidFill>
                  <a:schemeClr val="tx1">
                    <a:alpha val="80000"/>
                  </a:schemeClr>
                </a:solidFill>
                <a:latin typeface="Open Sans"/>
              </a:rPr>
              <a:t> </a:t>
            </a:r>
            <a:r>
              <a:rPr lang="en-US" sz="1000" dirty="0" err="1">
                <a:solidFill>
                  <a:schemeClr val="tx1">
                    <a:alpha val="80000"/>
                  </a:schemeClr>
                </a:solidFill>
                <a:latin typeface="Open Sans"/>
              </a:rPr>
              <a:t>l’opzione</a:t>
            </a:r>
            <a:r>
              <a:rPr lang="en-US" sz="1000" dirty="0">
                <a:solidFill>
                  <a:schemeClr val="tx1">
                    <a:alpha val="80000"/>
                  </a:schemeClr>
                </a:solidFill>
                <a:latin typeface="Open Sans"/>
              </a:rPr>
              <a:t> “</a:t>
            </a:r>
            <a:r>
              <a:rPr lang="en-US" sz="1000" dirty="0" err="1">
                <a:solidFill>
                  <a:schemeClr val="tx1">
                    <a:alpha val="80000"/>
                  </a:schemeClr>
                </a:solidFill>
                <a:latin typeface="Open Sans"/>
              </a:rPr>
              <a:t>Esci</a:t>
            </a:r>
            <a:r>
              <a:rPr lang="en-US" sz="1000" dirty="0">
                <a:solidFill>
                  <a:schemeClr val="tx1">
                    <a:alpha val="80000"/>
                  </a:schemeClr>
                </a:solidFill>
                <a:latin typeface="Open Sans"/>
              </a:rPr>
              <a:t>”.</a:t>
            </a:r>
            <a:endParaRPr lang="en-US" sz="1000" b="0" dirty="0">
              <a:solidFill>
                <a:schemeClr val="tx1">
                  <a:alpha val="80000"/>
                </a:schemeClr>
              </a:solidFill>
              <a:latin typeface="Open Sans"/>
            </a:endParaRPr>
          </a:p>
        </p:txBody>
      </p:sp>
      <p:sp>
        <p:nvSpPr>
          <p:cNvPr id="5" name="Rettangolo 4">
            <a:extLst>
              <a:ext uri="{715D0E88-ED0D-4660-85B6-A9B45FD248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latin typeface="Montserrat"/>
              </a:rPr>
              <a:t>VOTAZIONE TERMINATA</a:t>
            </a:r>
            <a:endParaRPr lang="en-US" sz="1200" b="1" dirty="0">
              <a:solidFill>
                <a:schemeClr val="lt1"/>
              </a:solidFill>
              <a:latin typeface="Montserrat"/>
            </a:endParaRPr>
          </a:p>
        </p:txBody>
      </p:sp>
      <p:sp>
        <p:nvSpPr>
          <p:cNvPr id="6" name="Triangolo rettangolo 5">
            <a:extLst>
              <a:ext uri="{8EE6BABA-76B7-425A-94DB-594BDFC2A094}">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5" name="Picture 10">
            <a:extLst>
              <a:ext uri="{FF2B5EF4-FFF2-40B4-BE49-F238E27FC236}">
                <a16:creationId xmlns:a16="http://schemas.microsoft.com/office/drawing/2014/main" id="{E2BA2F39-E79F-67D1-5DC6-971D8C5D4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978" y="263109"/>
            <a:ext cx="3242043" cy="6609639"/>
          </a:xfrm>
          <a:prstGeom prst="rect">
            <a:avLst/>
          </a:prstGeom>
        </p:spPr>
      </p:pic>
      <p:pic>
        <p:nvPicPr>
          <p:cNvPr id="8" name="Picture 10">
            <a:extLst>
              <a:ext uri="{FF2B5EF4-FFF2-40B4-BE49-F238E27FC236}">
                <a16:creationId xmlns:a16="http://schemas.microsoft.com/office/drawing/2014/main" id="{66D0A6D4-8E54-6DDC-3914-8AAAB2060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272" y="248361"/>
            <a:ext cx="3242043" cy="6609639"/>
          </a:xfrm>
          <a:prstGeom prst="rect">
            <a:avLst/>
          </a:prstGeom>
        </p:spPr>
      </p:pic>
      <p:sp>
        <p:nvSpPr>
          <p:cNvPr id="9" name="Freccia a destra 8">
            <a:extLst>
              <a:ext uri="{FF2B5EF4-FFF2-40B4-BE49-F238E27FC236}">
                <a16:creationId xmlns:a16="http://schemas.microsoft.com/office/drawing/2014/main" id="{88C6ED37-3E7C-B3F6-FEAB-5045010BF323}"/>
              </a:ext>
            </a:extLst>
          </p:cNvPr>
          <p:cNvSpPr/>
          <p:nvPr/>
        </p:nvSpPr>
        <p:spPr>
          <a:xfrm>
            <a:off x="7848600" y="3124200"/>
            <a:ext cx="762000" cy="674178"/>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dirty="0"/>
          </a:p>
        </p:txBody>
      </p:sp>
      <p:pic>
        <p:nvPicPr>
          <p:cNvPr id="3" name="Elemento grafico 2" descr="Touchscreen contorno">
            <a:extLst>
              <a:ext uri="{FF2B5EF4-FFF2-40B4-BE49-F238E27FC236}">
                <a16:creationId xmlns:a16="http://schemas.microsoft.com/office/drawing/2014/main" id="{183485D2-2F1B-5AF4-A7D3-F648DF53CC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12339">
            <a:off x="6440450" y="3641701"/>
            <a:ext cx="914400" cy="914400"/>
          </a:xfrm>
          <a:prstGeom prst="rect">
            <a:avLst/>
          </a:prstGeom>
        </p:spPr>
      </p:pic>
      <p:pic>
        <p:nvPicPr>
          <p:cNvPr id="11" name="Elemento grafico 10" descr="Touchscreen contorno">
            <a:extLst>
              <a:ext uri="{FF2B5EF4-FFF2-40B4-BE49-F238E27FC236}">
                <a16:creationId xmlns:a16="http://schemas.microsoft.com/office/drawing/2014/main" id="{02B71686-3340-1B91-B0CD-2085C9175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740">
            <a:off x="10766984" y="3730525"/>
            <a:ext cx="914400" cy="914400"/>
          </a:xfrm>
          <a:prstGeom prst="rect">
            <a:avLst/>
          </a:prstGeom>
        </p:spPr>
      </p:pic>
    </p:spTree>
    <p:extLst>
      <p:ext uri="{BB962C8B-B14F-4D97-AF65-F5344CB8AC3E}">
        <p14:creationId xmlns:p14="http://schemas.microsoft.com/office/powerpoint/2010/main" val="747243804"/>
      </p:ext>
      <p:ext uri="{3A180599-5951-43B3-935A-864B9C2EB1E1}">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BE9A62C3-BFB7-46E5-815A-11A6527EC3B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B61D603-D53E-4678-9FC7-B8C70A102DBE}"/>
              </a:ext>
            </a:extLst>
          </p:cNvPr>
          <p:cNvSpPr>
            <a:spLocks noGrp="1"/>
          </p:cNvSpPr>
          <p:nvPr>
            <p:ph type="sldNum" sz="quarter"/>
          </p:nvPr>
        </p:nvSpPr>
        <p:spPr/>
        <p:txBody>
          <a:bodyPr rtlCol="0"/>
          <a:lstStyle/>
          <a:p>
            <a:fld id="{82BE30C1-3DBA-4A3A-8E37-86A31C11CB41}" type="slidenum">
              <a:rPr/>
              <a:t>21</a:t>
            </a:fld>
            <a:endParaRPr lang="en-US" dirty="0"/>
          </a:p>
        </p:txBody>
      </p:sp>
      <p:sp>
        <p:nvSpPr>
          <p:cNvPr id="3" name="Title 2">
            <a:extLst>
              <a:ext uri="{EFAC60A4-1DA2-4E1F-92D5-800AD7F5782B}">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61FD22D-47F0-41CB-90E1-D1D93F72F762}"/>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CC19602F-120C-4A3D-9103-A2A9E1473F5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74685D8-EF3D-4476-BE71-61E94432B5D6}"/>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0B6722A3-C0E6-46CE-9E07-64EF4B139E8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268047-472C-41B3-93B5-2A36A600E53B}"/>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4CDFB347-D2FD-4DC8-A915-D4633EC6B4A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2758E1B-400F-4CC5-AD93-EE568F4E69FC}"/>
              </a:ext>
            </a:extLst>
          </p:cNvPr>
          <p:cNvSpPr txBox="1"/>
          <p:nvPr/>
        </p:nvSpPr>
        <p:spPr>
          <a:xfrm>
            <a:off x="6096000" y="883825"/>
            <a:ext cx="5524500" cy="3565255"/>
          </a:xfrm>
          <a:prstGeom prst="rect">
            <a:avLst/>
          </a:prstGeom>
          <a:noFill/>
        </p:spPr>
        <p:txBody>
          <a:bodyPr vert="horz" wrap="square" lIns="0" rIns="0" rtlCol="0">
            <a:spAutoFit/>
          </a:bodyPr>
          <a:lstStyle/>
          <a:p>
            <a:pPr>
              <a:lnSpc>
                <a:spcPct val="120000"/>
              </a:lnSpc>
            </a:pPr>
            <a:r>
              <a:rPr lang="en-US" sz="1000" b="1" i="1" dirty="0">
                <a:solidFill>
                  <a:schemeClr val="tx1">
                    <a:alpha val="80000"/>
                  </a:schemeClr>
                </a:solidFill>
                <a:latin typeface="Open Sans"/>
              </a:rPr>
              <a:t>Come fa ELIGO ad assicurare la sicurezza e segretezza del voto?</a:t>
            </a:r>
          </a:p>
          <a:p>
            <a:pPr>
              <a:lnSpc>
                <a:spcPct val="120000"/>
              </a:lnSpc>
            </a:pPr>
            <a:r>
              <a:rPr lang="en-US" sz="1000" b="0" dirty="0">
                <a:solidFill>
                  <a:schemeClr val="tx1">
                    <a:alpha val="80000"/>
                  </a:schemeClr>
                </a:solidFill>
                <a:latin typeface="Open Sans"/>
              </a:rPr>
              <a:t>L’elettore accede al sistema attraverso la combinazione del suo nome utente e della password. Può accedere più volte al sistema di votazione online attraverso la password ma può votare solamente una volta in modo definitivo. Infatti, per poter votare, devono essere generate le credenziali per l’accesso all’area. Una volta votato, le credenziali vengono cancellate per impedire il doppio voto. </a:t>
            </a:r>
            <a:br>
              <a:rPr lang="en-US" sz="1000" b="0" dirty="0">
                <a:solidFill>
                  <a:schemeClr val="tx1">
                    <a:alpha val="80000"/>
                  </a:schemeClr>
                </a:solidFill>
                <a:latin typeface="Open Sans"/>
              </a:rPr>
            </a:br>
            <a:r>
              <a:rPr lang="en-US" sz="1000" b="0" dirty="0">
                <a:solidFill>
                  <a:schemeClr val="tx1">
                    <a:alpha val="80000"/>
                  </a:schemeClr>
                </a:solidFill>
                <a:latin typeface="Open Sans"/>
              </a:rPr>
              <a:t> </a:t>
            </a:r>
          </a:p>
          <a:p>
            <a:pPr>
              <a:lnSpc>
                <a:spcPct val="120000"/>
              </a:lnSpc>
            </a:pPr>
            <a:r>
              <a:rPr lang="en-US" sz="1000" b="1" i="1" dirty="0">
                <a:solidFill>
                  <a:schemeClr val="tx1">
                    <a:alpha val="80000"/>
                  </a:schemeClr>
                </a:solidFill>
                <a:latin typeface="Open Sans"/>
              </a:rPr>
              <a:t>Posso ricevere una nuova password?</a:t>
            </a:r>
          </a:p>
          <a:p>
            <a:pPr>
              <a:lnSpc>
                <a:spcPct val="120000"/>
              </a:lnSpc>
            </a:pPr>
            <a:r>
              <a:rPr lang="en-US" sz="1000" b="0" dirty="0">
                <a:solidFill>
                  <a:schemeClr val="tx1">
                    <a:alpha val="80000"/>
                  </a:schemeClr>
                </a:solidFill>
                <a:latin typeface="Open Sans"/>
              </a:rPr>
              <a:t>I dati d'accesso dell'elettore vengono generati automaticamente e in modo sicuro utilizzando diversi algoritmi di sicurezza. Per questo motivo e per ragioni di sicurezza non è possibile generarli manualmente. Tuttavia se ha perso la lettera/email contenente i dati di accesso, sarà possibile richiedere all'organizzatore dell'elezione che vengano generate e inviate nuove credenziali di accesso. Il sistema ELIGO impedisce il doppio voto controllando che l’elettore non abbia già votato.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Il sistema ELIGO assicura il voto anomimo?</a:t>
            </a:r>
          </a:p>
          <a:p>
            <a:pPr>
              <a:lnSpc>
                <a:spcPct val="120000"/>
              </a:lnSpc>
            </a:pPr>
            <a:r>
              <a:rPr lang="en-US" sz="1000" b="0" dirty="0">
                <a:solidFill>
                  <a:schemeClr val="tx1">
                    <a:alpha val="80000"/>
                  </a:schemeClr>
                </a:solidFill>
                <a:latin typeface="Open Sans"/>
              </a:rPr>
              <a:t>Si. ELIGO, in caso di votazione segreta, separa il voto dal votante (l'urna elettorale è separata dalla lista elettorale). In questo modo è assicurata l’assoluta segretezza del voto e l’impossibilità di risalire dal voto all'elettore e viceversa.</a:t>
            </a:r>
          </a:p>
        </p:txBody>
      </p:sp>
      <p:sp>
        <p:nvSpPr>
          <p:cNvPr id="7" name="CasellaDiTesto 6">
            <a:extLst>
              <a:ext uri="{5F6AB9AB-C307-4728-B388-D53291AD7FE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7862A7B-6EC5-405D-B86F-6FCA1B371D52}"/>
              </a:ext>
            </a:extLst>
          </p:cNvPr>
          <p:cNvSpPr txBox="1"/>
          <p:nvPr>
            <p:custDataLst>
              <p:tags r:id="rId1"/>
            </p:custDataLst>
          </p:nvPr>
        </p:nvSpPr>
        <p:spPr>
          <a:xfrm>
            <a:off x="6096000" y="5219700"/>
            <a:ext cx="4751489" cy="948461"/>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endParaRPr lang="en-US" dirty="0">
              <a:hlinkClick r:id="rId3"/>
            </a:endParaRPr>
          </a:p>
        </p:txBody>
      </p:sp>
    </p:spTree>
    <p:extLst>
      <p:ext uri="{5B44E132-A668-4F30-B070-632698933AB2}">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1">
            <a:extLst>
              <a:ext uri="{54FE97C8-4401-4C64-85AE-9B008024F7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3ECB735-71F1-46A0-9C45-FD73F6CD3429}"/>
              </a:ext>
            </a:extLst>
          </p:cNvPr>
          <p:cNvSpPr>
            <a:spLocks noGrp="1"/>
          </p:cNvSpPr>
          <p:nvPr>
            <p:ph type="sldNum" sz="quarter"/>
          </p:nvPr>
        </p:nvSpPr>
        <p:spPr/>
        <p:txBody>
          <a:bodyPr rtlCol="0"/>
          <a:lstStyle/>
          <a:p>
            <a:fld id="{2B9D5261-2325-4837-9B25-FB3C3FD45CE4}" type="slidenum">
              <a:rPr/>
              <a:t>22</a:t>
            </a:fld>
            <a:endParaRPr lang="en-US" dirty="0"/>
          </a:p>
        </p:txBody>
      </p:sp>
      <p:sp>
        <p:nvSpPr>
          <p:cNvPr id="3" name="Title 2">
            <a:extLst>
              <a:ext uri="{393C933F-774C-4E5B-B909-04E4D3207D1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5223690-21AE-4AAA-B020-5491BF78398C}"/>
              </a:ext>
            </a:extLst>
          </p:cNvPr>
          <p:cNvSpPr>
            <a:spLocks noGrp="1"/>
          </p:cNvSpPr>
          <p:nvPr>
            <p:ph type="title" idx="1"/>
          </p:nvPr>
        </p:nvSpPr>
        <p:spPr/>
        <p:txBody>
          <a:bodyPr rtlCol="0"/>
          <a:lstStyle/>
          <a:p>
            <a:r>
              <a:rPr lang="en-US" dirty="0">
                <a:latin typeface="Montserrat"/>
              </a:rPr>
              <a:t>Domande e </a:t>
            </a:r>
            <a:br>
              <a:rPr lang="en-US" dirty="0">
                <a:latin typeface="Montserrat"/>
              </a:rPr>
            </a:br>
            <a:r>
              <a:rPr lang="en-US" dirty="0">
                <a:solidFill>
                  <a:srgbClr val="CD3305"/>
                </a:solidFill>
                <a:latin typeface="Montserrat"/>
              </a:rPr>
              <a:t>risposte</a:t>
            </a:r>
            <a:r>
              <a:rPr lang="en-US" dirty="0">
                <a:latin typeface="Montserrat"/>
              </a:rPr>
              <a:t> frequenti</a:t>
            </a:r>
          </a:p>
        </p:txBody>
      </p:sp>
      <p:sp>
        <p:nvSpPr>
          <p:cNvPr id="4" name="Rectangle 4">
            <a:extLst>
              <a:ext uri="{6F8D5878-DB2E-4F1E-9E3A-34FB6F3E152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2AADB5-9A15-42C6-B334-981FA0483155}"/>
              </a:ext>
            </a:extLst>
          </p:cNvPr>
          <p:cNvSpPr/>
          <p:nvPr/>
        </p:nvSpPr>
        <p:spPr>
          <a:xfrm>
            <a:off x="1866900" y="1188625"/>
            <a:ext cx="1288192" cy="29423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900" dirty="0">
                <a:solidFill>
                  <a:schemeClr val="lt1"/>
                </a:solidFill>
                <a:latin typeface="Montserrat"/>
              </a:rPr>
              <a:t>FAQ</a:t>
            </a:r>
          </a:p>
        </p:txBody>
      </p:sp>
      <p:sp>
        <p:nvSpPr>
          <p:cNvPr id="5" name="Right Triangle 5">
            <a:extLst>
              <a:ext uri="{8AF8A5BC-5F2E-4421-BC25-CBD416EF2C5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87EF6F-FB5D-4EA3-BA0D-5E82D3FB8C18}"/>
              </a:ext>
            </a:extLst>
          </p:cNvPr>
          <p:cNvSpPr/>
          <p:nvPr/>
        </p:nvSpPr>
        <p:spPr>
          <a:xfrm flipV="1">
            <a:off x="3001412" y="1482858"/>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6" name="TextBox 6">
            <a:extLst>
              <a:ext uri="{3797E4EF-9CCC-44F5-ABAC-251AB0198A5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ACAA0E4-3647-4AD4-959D-7CFBC3D7C180}"/>
              </a:ext>
            </a:extLst>
          </p:cNvPr>
          <p:cNvSpPr txBox="1"/>
          <p:nvPr/>
        </p:nvSpPr>
        <p:spPr>
          <a:xfrm>
            <a:off x="6096000" y="883825"/>
            <a:ext cx="5524500" cy="3565255"/>
          </a:xfrm>
          <a:prstGeom prst="rect">
            <a:avLst/>
          </a:prstGeom>
          <a:noFill/>
        </p:spPr>
        <p:txBody>
          <a:bodyPr vert="horz" wrap="square" lIns="0" tIns="45720" rIns="0" bIns="45720" rtlCol="0" anchor="t">
            <a:spAutoFit/>
          </a:bodyPr>
          <a:lstStyle/>
          <a:p>
            <a:pPr>
              <a:lnSpc>
                <a:spcPct val="120000"/>
              </a:lnSpc>
            </a:pPr>
            <a:r>
              <a:rPr lang="en-US" sz="1000" b="1" i="1" dirty="0">
                <a:solidFill>
                  <a:schemeClr val="tx1">
                    <a:alpha val="80000"/>
                  </a:schemeClr>
                </a:solidFill>
                <a:latin typeface="Open Sans"/>
              </a:rPr>
              <a:t>I server che ospitano i dati vengono gestiti da ELIGO?</a:t>
            </a:r>
          </a:p>
          <a:p>
            <a:pPr>
              <a:lnSpc>
                <a:spcPct val="120000"/>
              </a:lnSpc>
            </a:pPr>
            <a:r>
              <a:rPr lang="en-US" sz="1000" b="0" i="0" dirty="0">
                <a:solidFill>
                  <a:schemeClr val="tx1">
                    <a:alpha val="80000"/>
                  </a:schemeClr>
                </a:solidFill>
                <a:latin typeface="Open Sans"/>
              </a:rPr>
              <a:t>No. ELIGO lavora su Cloud ARUBA certificato per la sicurezza e continuità del suo servizio. Inoltre i dati sono completamente gestiti nel rispetto della GDPR </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I dati dell'elezione vengono utilizzati da ELIGO anche dopo l'elezione?</a:t>
            </a:r>
          </a:p>
          <a:p>
            <a:pPr>
              <a:lnSpc>
                <a:spcPct val="120000"/>
              </a:lnSpc>
            </a:pPr>
            <a:r>
              <a:rPr lang="en-US" sz="1000" b="0" i="0">
                <a:solidFill>
                  <a:schemeClr val="tx1">
                    <a:alpha val="80000"/>
                  </a:schemeClr>
                </a:solidFill>
                <a:latin typeface="Open Sans"/>
              </a:rPr>
              <a:t>No. I dati non verranno mai utilizzati per motivi diversi da quelli della votazione </a:t>
            </a:r>
            <a:r>
              <a:rPr lang="en-US" sz="1000">
                <a:solidFill>
                  <a:schemeClr val="tx1">
                    <a:alpha val="80000"/>
                  </a:schemeClr>
                </a:solidFill>
                <a:latin typeface="Open Sans"/>
              </a:rPr>
              <a:t>stessa</a:t>
            </a:r>
            <a:r>
              <a:rPr lang="en-US" sz="1000" b="0" i="0">
                <a:solidFill>
                  <a:schemeClr val="tx1">
                    <a:alpha val="80000"/>
                  </a:schemeClr>
                </a:solidFill>
                <a:latin typeface="Open Sans"/>
              </a:rPr>
              <a:t>. </a:t>
            </a:r>
            <a:endParaRPr lang="en-US" sz="1000" b="0" i="0">
              <a:solidFill>
                <a:schemeClr val="tx1">
                  <a:alpha val="80000"/>
                </a:schemeClr>
              </a:solidFill>
              <a:latin typeface="Open Sans"/>
              <a:ea typeface="Open Sans"/>
              <a:cs typeface="Open Sans"/>
            </a:endParaRPr>
          </a:p>
          <a:p>
            <a:pPr>
              <a:lnSpc>
                <a:spcPct val="120000"/>
              </a:lnSpc>
            </a:pPr>
            <a:r>
              <a:rPr lang="en-US" sz="1000" b="0" i="0">
                <a:solidFill>
                  <a:schemeClr val="tx1">
                    <a:alpha val="80000"/>
                  </a:schemeClr>
                </a:solidFill>
                <a:latin typeface="Open Sans"/>
              </a:rPr>
              <a:t>Tutti </a:t>
            </a:r>
            <a:r>
              <a:rPr lang="en-US" sz="1000" b="0" i="0" err="1">
                <a:solidFill>
                  <a:schemeClr val="tx1">
                    <a:alpha val="80000"/>
                  </a:schemeClr>
                </a:solidFill>
                <a:latin typeface="Open Sans"/>
              </a:rPr>
              <a:t>i</a:t>
            </a:r>
            <a:r>
              <a:rPr lang="en-US" sz="1000" b="0" i="0">
                <a:solidFill>
                  <a:schemeClr val="tx1">
                    <a:alpha val="80000"/>
                  </a:schemeClr>
                </a:solidFill>
                <a:latin typeface="Open Sans"/>
              </a:rPr>
              <a:t> </a:t>
            </a:r>
            <a:r>
              <a:rPr lang="en-US" sz="1000" b="0" i="0" err="1">
                <a:solidFill>
                  <a:schemeClr val="tx1">
                    <a:alpha val="80000"/>
                  </a:schemeClr>
                </a:solidFill>
                <a:latin typeface="Open Sans"/>
              </a:rPr>
              <a:t>dati</a:t>
            </a:r>
            <a:r>
              <a:rPr lang="en-US" sz="1000" b="0" i="0">
                <a:solidFill>
                  <a:schemeClr val="tx1">
                    <a:alpha val="80000"/>
                  </a:schemeClr>
                </a:solidFill>
                <a:latin typeface="Open Sans"/>
              </a:rPr>
              <a:t> </a:t>
            </a:r>
            <a:r>
              <a:rPr lang="en-US" sz="1000" b="0" i="0" err="1">
                <a:solidFill>
                  <a:schemeClr val="tx1">
                    <a:alpha val="80000"/>
                  </a:schemeClr>
                </a:solidFill>
                <a:latin typeface="Open Sans"/>
              </a:rPr>
              <a:t>personali</a:t>
            </a:r>
            <a:r>
              <a:rPr lang="en-US" sz="1000" b="0" i="0">
                <a:solidFill>
                  <a:schemeClr val="tx1">
                    <a:alpha val="80000"/>
                  </a:schemeClr>
                </a:solidFill>
                <a:latin typeface="Open Sans"/>
              </a:rPr>
              <a:t> </a:t>
            </a:r>
            <a:r>
              <a:rPr lang="en-US" sz="1000" b="0" i="0" err="1">
                <a:solidFill>
                  <a:schemeClr val="tx1">
                    <a:alpha val="80000"/>
                  </a:schemeClr>
                </a:solidFill>
                <a:latin typeface="Open Sans"/>
              </a:rPr>
              <a:t>vengono</a:t>
            </a:r>
            <a:r>
              <a:rPr lang="en-US" sz="1000" b="0" i="0">
                <a:solidFill>
                  <a:schemeClr val="tx1">
                    <a:alpha val="80000"/>
                  </a:schemeClr>
                </a:solidFill>
                <a:latin typeface="Open Sans"/>
              </a:rPr>
              <a:t> </a:t>
            </a:r>
            <a:r>
              <a:rPr lang="en-US" sz="1000" b="0" i="0" err="1">
                <a:solidFill>
                  <a:schemeClr val="tx1">
                    <a:alpha val="80000"/>
                  </a:schemeClr>
                </a:solidFill>
                <a:latin typeface="Open Sans"/>
              </a:rPr>
              <a:t>cancellati</a:t>
            </a:r>
            <a:r>
              <a:rPr lang="en-US" sz="1000" b="0" i="0">
                <a:solidFill>
                  <a:schemeClr val="tx1">
                    <a:alpha val="80000"/>
                  </a:schemeClr>
                </a:solidFill>
                <a:latin typeface="Open Sans"/>
              </a:rPr>
              <a:t> dopo 30 </a:t>
            </a:r>
            <a:r>
              <a:rPr lang="en-US" sz="1000" err="1">
                <a:solidFill>
                  <a:schemeClr val="tx1">
                    <a:alpha val="80000"/>
                  </a:schemeClr>
                </a:solidFill>
                <a:latin typeface="Open Sans"/>
              </a:rPr>
              <a:t>giorni</a:t>
            </a:r>
            <a:r>
              <a:rPr lang="en-US" sz="1000">
                <a:solidFill>
                  <a:schemeClr val="tx1">
                    <a:alpha val="80000"/>
                  </a:schemeClr>
                </a:solidFill>
                <a:latin typeface="Open Sans"/>
              </a:rPr>
              <a:t> conclusa</a:t>
            </a:r>
            <a:r>
              <a:rPr lang="en-US" sz="1000" b="0" i="0">
                <a:solidFill>
                  <a:schemeClr val="tx1">
                    <a:alpha val="80000"/>
                  </a:schemeClr>
                </a:solidFill>
                <a:latin typeface="Open Sans"/>
              </a:rPr>
              <a:t> l'elezione.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durante la votazione si spegne accidentalmente il PC oppure si chiude il browser?</a:t>
            </a:r>
          </a:p>
          <a:p>
            <a:pPr>
              <a:lnSpc>
                <a:spcPct val="120000"/>
              </a:lnSpc>
            </a:pPr>
            <a:r>
              <a:rPr lang="en-US" sz="1000" b="0" i="0" dirty="0">
                <a:solidFill>
                  <a:schemeClr val="tx1">
                    <a:alpha val="80000"/>
                  </a:schemeClr>
                </a:solidFill>
                <a:latin typeface="Open Sans"/>
              </a:rPr>
              <a:t>Finché non è stata effettuata la conferma della votazione il votante può accedere e concludere l’espressione del voto.</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Cosa succede se il votante esprime un numero di preferenze superiore al consentito?</a:t>
            </a:r>
          </a:p>
          <a:p>
            <a:pPr>
              <a:lnSpc>
                <a:spcPct val="120000"/>
              </a:lnSpc>
            </a:pPr>
            <a:r>
              <a:rPr lang="en-US" sz="1000" b="0" i="0" dirty="0">
                <a:solidFill>
                  <a:schemeClr val="tx1">
                    <a:alpha val="80000"/>
                  </a:schemeClr>
                </a:solidFill>
                <a:latin typeface="Open Sans"/>
              </a:rPr>
              <a:t>Il sistema ELIGO segnala l’errore, e impedisce il voto facendo ripetere la votazione.</a:t>
            </a: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a:p>
            <a:pPr>
              <a:lnSpc>
                <a:spcPct val="120000"/>
              </a:lnSpc>
            </a:pPr>
            <a:r>
              <a:rPr lang="en-US" sz="1000" b="1" i="1" dirty="0">
                <a:solidFill>
                  <a:schemeClr val="tx1">
                    <a:alpha val="80000"/>
                  </a:schemeClr>
                </a:solidFill>
                <a:latin typeface="Open Sans"/>
              </a:rPr>
              <a:t>È previsto il time-out?</a:t>
            </a:r>
          </a:p>
          <a:p>
            <a:pPr>
              <a:lnSpc>
                <a:spcPct val="120000"/>
              </a:lnSpc>
            </a:pPr>
            <a:r>
              <a:rPr lang="en-US" sz="1000" b="0" i="0" dirty="0">
                <a:solidFill>
                  <a:schemeClr val="tx1">
                    <a:alpha val="80000"/>
                  </a:schemeClr>
                </a:solidFill>
                <a:latin typeface="Open Sans"/>
              </a:rPr>
              <a:t>Sì. Qualora il sistema non registri movimenti per 20 minuti, viene interrotta automaticamente la votazione, che può poi, ovviamente, ripartire dall’inizio.</a:t>
            </a:r>
          </a:p>
        </p:txBody>
      </p:sp>
      <p:sp>
        <p:nvSpPr>
          <p:cNvPr id="7" name="CasellaDiTesto 6">
            <a:extLst>
              <a:ext uri="{FE5E249B-2208-42D9-A35C-DB246867B79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B31BA5B-7B91-44AB-8881-97DA6803FC11}"/>
              </a:ext>
            </a:extLst>
          </p:cNvPr>
          <p:cNvSpPr txBox="1"/>
          <p:nvPr>
            <p:custDataLst>
              <p:tags r:id="rId1"/>
            </p:custDataLst>
          </p:nvPr>
        </p:nvSpPr>
        <p:spPr>
          <a:xfrm>
            <a:off x="6096000" y="5219700"/>
            <a:ext cx="4751489" cy="948461"/>
          </a:xfrm>
          <a:ln w="25400" cap="flat">
            <a:solidFill>
              <a:schemeClr val="accent1">
                <a:shade val="50000"/>
              </a:schemeClr>
            </a:solidFill>
            <a:prstDash val="solid"/>
            <a:round/>
          </a:ln>
        </p:spPr>
        <p:txBody>
          <a:bodyPr vert="horz" lIns="95250" tIns="47625" rIns="95250" bIns="47625" rtlCol="0" anchor="ctr">
            <a:spAutoFit/>
          </a:bodyPr>
          <a:lstStyle/>
          <a:p>
            <a:pPr>
              <a:defRPr lang="en-US" sz="1400" dirty="0"/>
            </a:pPr>
            <a:endParaRPr lang="en-US" dirty="0">
              <a:hlinkClick r:id="rId3"/>
            </a:endParaRPr>
          </a:p>
        </p:txBody>
      </p:sp>
    </p:spTree>
    <p:extLst>
      <p:ext uri="{C8E1109E-8494-4BFD-A9B2-8A84CACF844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Rectangle 5">
            <a:extLst>
              <a:ext uri="{0AEB37B7-1F7A-4725-BD74-5037E955667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C5785AF-11D4-42EE-86F8-0D11FC9FB88D}"/>
              </a:ext>
            </a:extLst>
          </p:cNvPr>
          <p:cNvSpPr/>
          <p:nvPr/>
        </p:nvSpPr>
        <p:spPr>
          <a:xfrm>
            <a:off x="442254" y="304800"/>
            <a:ext cx="12191999" cy="685800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spcCol="0" rtlCol="0" anchor="ctr">
            <a:noAutofit/>
          </a:bodyPr>
          <a:lstStyle/>
          <a:p>
            <a:pPr algn="ctr"/>
            <a:endParaRPr lang="en-US" dirty="0"/>
          </a:p>
        </p:txBody>
      </p:sp>
      <p:sp>
        <p:nvSpPr>
          <p:cNvPr id="3" name="Slide Number Placeholder 1">
            <a:extLst>
              <a:ext uri="{6AF9B33C-E3FC-4D13-92C5-1DDFC846AE4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37062B-1161-4993-8D97-96BA9A984136}"/>
              </a:ext>
            </a:extLst>
          </p:cNvPr>
          <p:cNvSpPr>
            <a:spLocks noGrp="1"/>
          </p:cNvSpPr>
          <p:nvPr>
            <p:ph type="sldNum" sz="quarter"/>
          </p:nvPr>
        </p:nvSpPr>
        <p:spPr/>
        <p:txBody>
          <a:bodyPr rtlCol="0"/>
          <a:lstStyle/>
          <a:p>
            <a:fld id="{56118D2F-5B9C-4055-BE6D-C33B59A804C2}" type="slidenum">
              <a:rPr/>
              <a:t>23</a:t>
            </a:fld>
            <a:endParaRPr lang="en-US" dirty="0">
              <a:solidFill>
                <a:schemeClr val="bg1">
                  <a:alpha val="70000"/>
                </a:schemeClr>
              </a:solidFill>
            </a:endParaRPr>
          </a:p>
        </p:txBody>
      </p:sp>
      <p:cxnSp>
        <p:nvCxnSpPr>
          <p:cNvPr id="4" name="Straight Connector 6">
            <a:extLst>
              <a:ext uri="{859DFDC4-4015-45EE-9032-B28418E856A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8F8A75D-A77D-45CD-805C-451C35F4EA49}"/>
              </a:ext>
            </a:extLst>
          </p:cNvPr>
          <p:cNvCxnSpPr/>
          <p:nvPr/>
        </p:nvCxnSpPr>
        <p:spPr>
          <a:xfrm>
            <a:off x="986110" y="0"/>
            <a:ext cx="0" cy="6858000"/>
          </a:xfrm>
          <a:prstGeom prst="line">
            <a:avLst/>
          </a:prstGeom>
          <a:ln>
            <a:solidFill>
              <a:schemeClr val="bg1">
                <a:alpha val="19999"/>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7">
            <a:extLst>
              <a:ext uri="{32004390-E33F-4CDC-8EE5-9CBAADD48A06}">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E5EBA58-3B6A-4A33-9AD8-46041A87887F}"/>
              </a:ext>
            </a:extLst>
          </p:cNvPr>
          <p:cNvCxnSpPr/>
          <p:nvPr/>
        </p:nvCxnSpPr>
        <p:spPr>
          <a:xfrm>
            <a:off x="468887"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8">
            <a:extLst>
              <a:ext uri="{356C3683-D8EB-441A-BA5B-BFB71DB340E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524DAE2-3BAD-4C8C-AA3F-5B6608457C7D}"/>
              </a:ext>
            </a:extLst>
          </p:cNvPr>
          <p:cNvCxnSpPr/>
          <p:nvPr/>
        </p:nvCxnSpPr>
        <p:spPr>
          <a:xfrm>
            <a:off x="516593" y="3262746"/>
            <a:ext cx="0" cy="3449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2">
            <a:extLst>
              <a:ext uri="{B1BEBB90-4E64-4305-8C08-C711193433F0}">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65E767-1D81-4095-AE7E-51D1CBCC5E0C}"/>
              </a:ext>
            </a:extLst>
          </p:cNvPr>
          <p:cNvSpPr txBox="1"/>
          <p:nvPr/>
        </p:nvSpPr>
        <p:spPr>
          <a:xfrm>
            <a:off x="1866899" y="2788862"/>
            <a:ext cx="6544070" cy="1412843"/>
          </a:xfrm>
          <a:prstGeom prst="rect">
            <a:avLst/>
          </a:prstGeom>
        </p:spPr>
        <p:txBody>
          <a:bodyPr vert="horz" lIns="0" tIns="192024" rIns="0" bIns="0" rtlCol="0" anchor="t">
            <a:noAutofit/>
          </a:bodyPr>
          <a:lstStyle>
            <a:lvl1pPr lvl="0" algn="l" rtl="0">
              <a:lnSpc>
                <a:spcPct val="80000"/>
              </a:lnSpc>
              <a:spcBef>
                <a:spcPct val="0"/>
              </a:spcBef>
              <a:buNone/>
              <a:defRPr lang="en-US" sz="4400" spc="-151" baseline="0" dirty="0">
                <a:solidFill>
                  <a:schemeClr val="tx1"/>
                </a:solidFill>
                <a:latin typeface="+mj-lt"/>
              </a:defRPr>
            </a:lvl1pPr>
          </a:lstStyle>
          <a:p>
            <a:r>
              <a:rPr lang="en-US" dirty="0">
                <a:solidFill>
                  <a:schemeClr val="bg1"/>
                </a:solidFill>
                <a:latin typeface="Montserrat"/>
              </a:rPr>
              <a:t>Il Team ELIGO è sempre al tuo fianco. </a:t>
            </a:r>
            <a:endParaRPr lang="en-US" dirty="0">
              <a:solidFill>
                <a:schemeClr val="bg1"/>
              </a:solidFill>
            </a:endParaRPr>
          </a:p>
        </p:txBody>
      </p:sp>
      <p:sp>
        <p:nvSpPr>
          <p:cNvPr id="8" name="TextBox 10">
            <a:extLst>
              <a:ext uri="{B9864389-A4A2-4827-9BDB-241331964C8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BDCAB28-E5E1-4590-910A-5775827B1257}"/>
              </a:ext>
            </a:extLst>
          </p:cNvPr>
          <p:cNvSpPr txBox="1"/>
          <p:nvPr/>
        </p:nvSpPr>
        <p:spPr>
          <a:xfrm>
            <a:off x="1866900" y="4292708"/>
            <a:ext cx="4229100" cy="1108188"/>
          </a:xfrm>
          <a:prstGeom prst="rect">
            <a:avLst/>
          </a:prstGeom>
          <a:noFill/>
        </p:spPr>
        <p:txBody>
          <a:bodyPr vert="horz" wrap="square" lIns="0" tIns="45720" rIns="0" bIns="45720" rtlCol="0" anchor="t">
            <a:spAutoFit/>
          </a:bodyPr>
          <a:lstStyle/>
          <a:p>
            <a:pPr>
              <a:lnSpc>
                <a:spcPct val="120000"/>
              </a:lnSpc>
            </a:pPr>
            <a:br>
              <a:rPr lang="en-US" sz="1400" dirty="0">
                <a:solidFill>
                  <a:schemeClr val="bg1">
                    <a:alpha val="80000"/>
                  </a:schemeClr>
                </a:solidFill>
              </a:rPr>
            </a:br>
            <a:br>
              <a:rPr lang="en-US" sz="1400" dirty="0">
                <a:ea typeface="+mn-lt"/>
                <a:cs typeface="+mn-lt"/>
              </a:rPr>
            </a:br>
            <a:r>
              <a:rPr lang="en-US" sz="1400" dirty="0">
                <a:solidFill>
                  <a:schemeClr val="bg1">
                    <a:alpha val="80000"/>
                  </a:schemeClr>
                </a:solidFill>
                <a:latin typeface="Open Sans"/>
              </a:rPr>
              <a:t>Per </a:t>
            </a:r>
            <a:r>
              <a:rPr lang="en-US" sz="1400" dirty="0" err="1">
                <a:solidFill>
                  <a:schemeClr val="bg1">
                    <a:alpha val="80000"/>
                  </a:schemeClr>
                </a:solidFill>
                <a:latin typeface="Open Sans"/>
              </a:rPr>
              <a:t>contatti</a:t>
            </a:r>
            <a:r>
              <a:rPr lang="en-US" sz="1400" dirty="0">
                <a:solidFill>
                  <a:schemeClr val="bg1">
                    <a:alpha val="80000"/>
                  </a:schemeClr>
                </a:solidFill>
                <a:latin typeface="Open Sans"/>
              </a:rPr>
              <a:t>:</a:t>
            </a:r>
            <a:br>
              <a:rPr lang="en-US" sz="1400" dirty="0">
                <a:solidFill>
                  <a:schemeClr val="bg1">
                    <a:alpha val="80000"/>
                  </a:schemeClr>
                </a:solidFill>
                <a:latin typeface="Open Sans"/>
                <a:ea typeface="Open Sans"/>
                <a:cs typeface="Open Sans"/>
              </a:rPr>
            </a:br>
            <a:r>
              <a:rPr lang="en-US" sz="1400" b="1" dirty="0">
                <a:solidFill>
                  <a:schemeClr val="bg1">
                    <a:alpha val="80000"/>
                  </a:schemeClr>
                </a:solidFill>
                <a:latin typeface="Open Sans"/>
              </a:rPr>
              <a:t>supporto-eligo@evoting.it </a:t>
            </a:r>
          </a:p>
        </p:txBody>
      </p:sp>
    </p:spTree>
    <p:extLst>
      <p:ext uri="{28703405-B9EC-49E7-9AB1-CBC305D364F5}">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5010E28-9EFE-D711-6808-E0753E412A53}"/>
              </a:ext>
            </a:extLst>
          </p:cNvPr>
          <p:cNvPicPr>
            <a:picLocks noChangeAspect="1"/>
          </p:cNvPicPr>
          <p:nvPr/>
        </p:nvPicPr>
        <p:blipFill>
          <a:blip r:embed="rId3"/>
          <a:stretch>
            <a:fillRect/>
          </a:stretch>
        </p:blipFill>
        <p:spPr>
          <a:xfrm>
            <a:off x="3799037" y="1295400"/>
            <a:ext cx="7211869" cy="4100686"/>
          </a:xfrm>
          <a:prstGeom prst="rect">
            <a:avLst/>
          </a:prstGeom>
        </p:spPr>
      </p:pic>
      <p:pic>
        <p:nvPicPr>
          <p:cNvPr id="19" name="Picture 4">
            <a:extLst>
              <a:ext uri="{FF2B5EF4-FFF2-40B4-BE49-F238E27FC236}">
                <a16:creationId xmlns:a16="http://schemas.microsoft.com/office/drawing/2014/main" id="{A7BAA294-1C98-980C-26C5-41C895706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141" y="752909"/>
            <a:ext cx="9665662" cy="5675106"/>
          </a:xfrm>
          <a:prstGeom prst="rect">
            <a:avLst/>
          </a:prstGeom>
        </p:spPr>
      </p:pic>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3</a:t>
            </a:fld>
            <a:endParaRPr lang="en-US" dirty="0"/>
          </a:p>
        </p:txBody>
      </p:sp>
      <p:sp>
        <p:nvSpPr>
          <p:cNvPr id="3" name="Oval 5">
            <a:extLst>
              <a:ext uri="{2896AF1D-71BF-42C1-A123-AC815E4EC66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52B8385-6C47-4565-A24A-05D73E471A88}"/>
              </a:ext>
            </a:extLst>
          </p:cNvPr>
          <p:cNvSpPr/>
          <p:nvPr/>
        </p:nvSpPr>
        <p:spPr>
          <a:xfrm>
            <a:off x="107099" y="1905000"/>
            <a:ext cx="818318" cy="818318"/>
          </a:xfrm>
          <a:prstGeom prst="ellipse">
            <a:avLst/>
          </a:prstGeom>
          <a:no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4" name="Oval 6">
            <a:extLst>
              <a:ext uri="{E8FBB406-514F-4EA3-9AE5-56665A7944C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4CB71E7C-3562-4D6B-8E18-1D10337BAD9A}"/>
              </a:ext>
            </a:extLst>
          </p:cNvPr>
          <p:cNvSpPr/>
          <p:nvPr/>
        </p:nvSpPr>
        <p:spPr>
          <a:xfrm>
            <a:off x="107099" y="3885095"/>
            <a:ext cx="818318" cy="818318"/>
          </a:xfrm>
          <a:prstGeom prst="ellipse">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182880" tIns="91440" rtlCol="0" anchor="ctr"/>
          <a:lstStyle/>
          <a:p>
            <a:pPr algn="ctr"/>
            <a:endParaRPr lang="en-US" sz="4400"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10" name="TextBox 10">
            <a:extLst>
              <a:ext uri="{489FCCA8-D18B-48BF-8138-DA589749F55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D873683-0E8E-4B60-BCDD-605DCDDD66E1}"/>
              </a:ext>
            </a:extLst>
          </p:cNvPr>
          <p:cNvSpPr txBox="1"/>
          <p:nvPr/>
        </p:nvSpPr>
        <p:spPr>
          <a:xfrm>
            <a:off x="1024223" y="1851347"/>
            <a:ext cx="2013366" cy="1556580"/>
          </a:xfrm>
          <a:prstGeom prst="rect">
            <a:avLst/>
          </a:prstGeom>
          <a:noFill/>
        </p:spPr>
        <p:txBody>
          <a:bodyPr vert="horz" wrap="square" lIns="0" rIns="0" rtlCol="0">
            <a:spAutoFit/>
          </a:bodyPr>
          <a:lstStyle/>
          <a:p>
            <a:pPr>
              <a:lnSpc>
                <a:spcPct val="120000"/>
              </a:lnSpc>
            </a:pPr>
            <a:r>
              <a:rPr lang="en-US" sz="1000" b="1" u="sng" dirty="0">
                <a:solidFill>
                  <a:schemeClr val="tx1">
                    <a:alpha val="80000"/>
                  </a:schemeClr>
                </a:solidFill>
                <a:latin typeface="Open Sans"/>
              </a:rPr>
              <a:t>Inserire la username e password</a:t>
            </a:r>
            <a:r>
              <a:rPr lang="en-US" sz="1000" b="0" dirty="0">
                <a:solidFill>
                  <a:schemeClr val="tx1">
                    <a:alpha val="80000"/>
                  </a:schemeClr>
                </a:solidFill>
                <a:latin typeface="Open Sans"/>
              </a:rPr>
              <a:t> ricevuti nel form in alto a sinistra. Se si inseriscono le credenziali di accesso con “copia/incolla“, fare attenzione a copiare esclusivamente i caratteri privi dello spazio prima e/o dopo.</a:t>
            </a:r>
          </a:p>
          <a:p>
            <a:pPr>
              <a:lnSpc>
                <a:spcPct val="120000"/>
              </a:lnSpc>
            </a:pPr>
            <a:endParaRPr lang="en-US" sz="1000" dirty="0">
              <a:solidFill>
                <a:schemeClr val="tx1">
                  <a:alpha val="80000"/>
                </a:schemeClr>
              </a:solidFill>
              <a:latin typeface="Open Sans"/>
            </a:endParaRPr>
          </a:p>
        </p:txBody>
      </p:sp>
      <p:sp>
        <p:nvSpPr>
          <p:cNvPr id="12" name="TextBox 12">
            <a:extLst>
              <a:ext uri="{075E9BD7-3B38-4DDC-BDDD-2EDFA4C89DA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62C6AB6-A043-40B0-BFFE-FDBD971D28A4}"/>
              </a:ext>
            </a:extLst>
          </p:cNvPr>
          <p:cNvSpPr txBox="1"/>
          <p:nvPr/>
        </p:nvSpPr>
        <p:spPr>
          <a:xfrm>
            <a:off x="1108462" y="4109818"/>
            <a:ext cx="1371600" cy="27427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Cliccare sul “Accedi“</a:t>
            </a:r>
          </a:p>
        </p:txBody>
      </p:sp>
      <p:sp>
        <p:nvSpPr>
          <p:cNvPr id="13" name="Shape 3612">
            <a:extLst>
              <a:ext uri="{70486CE8-93F9-4108-BBC0-0934992175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586C40B-FC56-4EE9-8487-0F924F07E566}"/>
              </a:ext>
            </a:extLst>
          </p:cNvPr>
          <p:cNvSpPr/>
          <p:nvPr/>
        </p:nvSpPr>
        <p:spPr>
          <a:xfrm>
            <a:off x="375971" y="2218506"/>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800000"/>
          </a:ln>
        </p:spPr>
        <p:txBody>
          <a:bodyPr vert="horz" lIns="38100" tIns="38100" rIns="38100" bIns="38100" rtlCol="0" anchor="ctr"/>
          <a:lstStyle/>
          <a:p>
            <a:endParaRPr lang="en-US" dirty="0">
              <a:solidFill>
                <a:srgbClr val="000000"/>
              </a:solidFill>
            </a:endParaRPr>
          </a:p>
        </p:txBody>
      </p:sp>
      <p:sp>
        <p:nvSpPr>
          <p:cNvPr id="14" name="Shape 3612">
            <a:extLst>
              <a:ext uri="{3AB06A18-EDB0-4DD9-9D36-23127237A17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ABA8B09-41BE-482B-95DE-41ED308F56DE}"/>
              </a:ext>
            </a:extLst>
          </p:cNvPr>
          <p:cNvSpPr/>
          <p:nvPr/>
        </p:nvSpPr>
        <p:spPr>
          <a:xfrm>
            <a:off x="375971" y="4198601"/>
            <a:ext cx="280580" cy="191304"/>
          </a:xfrm>
          <a:custGeom>
            <a:avLst/>
            <a:gdLst/>
            <a:ahLst/>
            <a:cxnLst/>
            <a:rect l="0" t="0" r="r" b="b"/>
            <a:pathLst>
              <a:path w="21600" h="2160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accent1"/>
          </a:solidFill>
          <a:ln w="12700">
            <a:miter lim="800000"/>
          </a:ln>
        </p:spPr>
        <p:txBody>
          <a:bodyPr vert="horz" lIns="38100" tIns="38100" rIns="38100" bIns="38100" rtlCol="0" anchor="ctr"/>
          <a:lstStyle/>
          <a:p>
            <a:endParaRPr lang="en-US" dirty="0">
              <a:solidFill>
                <a:srgbClr val="000000"/>
              </a:solidFill>
            </a:endParaRPr>
          </a:p>
        </p:txBody>
      </p:sp>
      <p:sp>
        <p:nvSpPr>
          <p:cNvPr id="15" name="Rettangolo 14">
            <a:extLst>
              <a:ext uri="{3CA7A9A7-69AE-423F-A597-D60ABC89E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3315421-072D-423F-AD82-B76807B658FE}"/>
              </a:ext>
            </a:extLst>
          </p:cNvPr>
          <p:cNvSpPr/>
          <p:nvPr/>
        </p:nvSpPr>
        <p:spPr>
          <a:xfrm>
            <a:off x="1219200" y="457765"/>
            <a:ext cx="2133600" cy="538012"/>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ACCESSO ALL'AREA DI VOTO</a:t>
            </a:r>
          </a:p>
        </p:txBody>
      </p:sp>
      <p:sp>
        <p:nvSpPr>
          <p:cNvPr id="16" name="Triangolo rettangolo 15">
            <a:extLst>
              <a:ext uri="{DBC30305-71AC-4F17-A3DC-92D23C1AD7C1}">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0CBAF7B-78A0-49F0-B0C9-4B64017E96C6}"/>
              </a:ext>
            </a:extLst>
          </p:cNvPr>
          <p:cNvSpPr/>
          <p:nvPr/>
        </p:nvSpPr>
        <p:spPr>
          <a:xfrm flipV="1">
            <a:off x="3199121" y="995777"/>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1" name="Rettangolo 10">
            <a:extLst>
              <a:ext uri="{FF2B5EF4-FFF2-40B4-BE49-F238E27FC236}">
                <a16:creationId xmlns:a16="http://schemas.microsoft.com/office/drawing/2014/main" id="{231DDD2F-96FF-C9C0-277A-E7D0D5ABC60D}"/>
              </a:ext>
            </a:extLst>
          </p:cNvPr>
          <p:cNvSpPr/>
          <p:nvPr/>
        </p:nvSpPr>
        <p:spPr>
          <a:xfrm>
            <a:off x="3886200" y="1676400"/>
            <a:ext cx="2274558" cy="685800"/>
          </a:xfrm>
          <a:prstGeom prst="rect">
            <a:avLst/>
          </a:prstGeom>
          <a:noFill/>
          <a:ln w="28575">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pic>
        <p:nvPicPr>
          <p:cNvPr id="17" name="Elemento grafico 16" descr="Cursore contorno">
            <a:extLst>
              <a:ext uri="{FF2B5EF4-FFF2-40B4-BE49-F238E27FC236}">
                <a16:creationId xmlns:a16="http://schemas.microsoft.com/office/drawing/2014/main" id="{8FCAAFA0-4B40-A1A6-51DA-14E0559AB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91621">
            <a:off x="3788436" y="2194182"/>
            <a:ext cx="914400" cy="914400"/>
          </a:xfrm>
          <a:prstGeom prst="rect">
            <a:avLst/>
          </a:prstGeom>
        </p:spPr>
      </p:pic>
      <p:pic>
        <p:nvPicPr>
          <p:cNvPr id="18" name="Elemento grafico 17" descr="Cursore contorno">
            <a:extLst>
              <a:ext uri="{FF2B5EF4-FFF2-40B4-BE49-F238E27FC236}">
                <a16:creationId xmlns:a16="http://schemas.microsoft.com/office/drawing/2014/main" id="{7A1CFF6F-8436-F0BF-19DB-80E3A4E4C3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1838" y="2565322"/>
            <a:ext cx="914400" cy="914400"/>
          </a:xfrm>
          <a:prstGeom prst="rect">
            <a:avLst/>
          </a:prstGeom>
        </p:spPr>
      </p:pic>
    </p:spTree>
    <p:extLs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1C7A54CF-FB5B-8FBA-720D-7FD49C421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538" y="300893"/>
            <a:ext cx="9665662" cy="5675106"/>
          </a:xfrm>
          <a:prstGeom prst="rect">
            <a:avLst/>
          </a:prstGeom>
        </p:spPr>
      </p:pic>
      <p:pic>
        <p:nvPicPr>
          <p:cNvPr id="10" name="Immagine 9">
            <a:extLst>
              <a:ext uri="{FF2B5EF4-FFF2-40B4-BE49-F238E27FC236}">
                <a16:creationId xmlns:a16="http://schemas.microsoft.com/office/drawing/2014/main" id="{31845E38-E6EC-0EF6-5DBF-BFA31E5646DF}"/>
              </a:ext>
            </a:extLst>
          </p:cNvPr>
          <p:cNvPicPr>
            <a:picLocks noChangeAspect="1"/>
          </p:cNvPicPr>
          <p:nvPr/>
        </p:nvPicPr>
        <p:blipFill>
          <a:blip r:embed="rId4"/>
          <a:stretch>
            <a:fillRect/>
          </a:stretch>
        </p:blipFill>
        <p:spPr>
          <a:xfrm>
            <a:off x="3810000" y="1524000"/>
            <a:ext cx="7169199" cy="3015084"/>
          </a:xfrm>
          <a:prstGeom prst="rect">
            <a:avLst/>
          </a:prstGeom>
        </p:spPr>
      </p:pic>
      <p:sp>
        <p:nvSpPr>
          <p:cNvPr id="2" name="Slide Number Placeholder 1">
            <a:extLst>
              <a:ext uri="{CC8C562A-5191-483B-AEE2-B6323050FF7A}">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279CFD8-3B2D-4C06-AB1C-CBD5231FD2AE}"/>
              </a:ext>
            </a:extLst>
          </p:cNvPr>
          <p:cNvSpPr>
            <a:spLocks noGrp="1"/>
          </p:cNvSpPr>
          <p:nvPr>
            <p:ph type="sldNum" sz="quarter"/>
          </p:nvPr>
        </p:nvSpPr>
        <p:spPr/>
        <p:txBody>
          <a:bodyPr rtlCol="0"/>
          <a:lstStyle/>
          <a:p>
            <a:fld id="{7A631F49-8E92-445B-A3E1-084DA72942BA}" type="slidenum">
              <a:rPr/>
              <a:t>4</a:t>
            </a:fld>
            <a:endParaRPr lang="en-US" dirty="0"/>
          </a:p>
        </p:txBody>
      </p:sp>
      <p:sp>
        <p:nvSpPr>
          <p:cNvPr id="9" name="TextBox 9">
            <a:extLst>
              <a:ext uri="{D481C67E-270F-43C8-B45B-6CC50EA99CD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6" name="TextBox 7">
            <a:extLst>
              <a:ext uri="{FF2B5EF4-FFF2-40B4-BE49-F238E27FC236}">
                <a16:creationId xmlns:a16="http://schemas.microsoft.com/office/drawing/2014/main" id="{5CC3B899-8330-82B9-7867-D667A0EC4C48}"/>
              </a:ext>
              <a:ext uri="{18281B0D-AC46-4E27-AA85-6A348609E0B7}">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18BFD22-A324-4279-835D-B0AAC933E7E1}"/>
              </a:ext>
            </a:extLst>
          </p:cNvPr>
          <p:cNvSpPr txBox="1"/>
          <p:nvPr/>
        </p:nvSpPr>
        <p:spPr>
          <a:xfrm>
            <a:off x="1053093" y="1815720"/>
            <a:ext cx="1924455" cy="2849242"/>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Per aumentare la sicurezza è utilizzato un accesso a </a:t>
            </a:r>
            <a:r>
              <a:rPr lang="en-US" sz="1000" b="1" dirty="0">
                <a:solidFill>
                  <a:schemeClr val="tx1">
                    <a:alpha val="80000"/>
                  </a:schemeClr>
                </a:solidFill>
                <a:latin typeface="Open Sans"/>
              </a:rPr>
              <a:t>doppia </a:t>
            </a:r>
            <a:r>
              <a:rPr lang="it" sz="1000" b="1" dirty="0">
                <a:solidFill>
                  <a:schemeClr val="tx1">
                    <a:alpha val="80000"/>
                  </a:schemeClr>
                </a:solidFill>
                <a:latin typeface="Open Sans"/>
              </a:rPr>
              <a:t>autenticazione</a:t>
            </a:r>
            <a:r>
              <a:rPr lang="en-US" sz="1000" b="0" dirty="0">
                <a:solidFill>
                  <a:schemeClr val="tx1">
                    <a:alpha val="80000"/>
                  </a:schemeClr>
                </a:solidFill>
                <a:latin typeface="Open Sans"/>
              </a:rPr>
              <a:t>.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l’inserimento delle credenziali è richiesto un </a:t>
            </a:r>
            <a:r>
              <a:rPr lang="en-US" sz="1000" b="1" dirty="0">
                <a:solidFill>
                  <a:schemeClr val="tx1">
                    <a:alpha val="80000"/>
                  </a:schemeClr>
                </a:solidFill>
                <a:latin typeface="Open Sans"/>
              </a:rPr>
              <a:t>OTP (One time Passoword)</a:t>
            </a:r>
            <a:r>
              <a:rPr lang="en-US" sz="1000" b="0" dirty="0">
                <a:solidFill>
                  <a:schemeClr val="tx1">
                    <a:alpha val="80000"/>
                  </a:schemeClr>
                </a:solidFill>
                <a:latin typeface="Open Sans"/>
              </a:rPr>
              <a:t> inviato via SMS.</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il proprio </a:t>
            </a:r>
            <a:r>
              <a:rPr lang="en-US" sz="1000" b="0" dirty="0" err="1">
                <a:solidFill>
                  <a:schemeClr val="tx1">
                    <a:alpha val="80000"/>
                  </a:schemeClr>
                </a:solidFill>
                <a:latin typeface="Open Sans"/>
              </a:rPr>
              <a:t>numero</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telefono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all’interno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dell’apposita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casella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err="1">
                <a:solidFill>
                  <a:schemeClr val="tx1">
                    <a:alpha val="80000"/>
                  </a:schemeClr>
                </a:solidFill>
                <a:latin typeface="Open Sans"/>
              </a:rPr>
              <a:t>Invia</a:t>
            </a:r>
            <a:r>
              <a:rPr lang="en-US" sz="1000" b="1" dirty="0">
                <a:solidFill>
                  <a:schemeClr val="tx1">
                    <a:alpha val="80000"/>
                  </a:schemeClr>
                </a:solidFill>
                <a:latin typeface="Open Sans"/>
              </a:rPr>
              <a:t> SMS</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p:txBody>
      </p:sp>
      <p:sp>
        <p:nvSpPr>
          <p:cNvPr id="7" name="Rettangolo 6">
            <a:extLst>
              <a:ext uri="{FF2B5EF4-FFF2-40B4-BE49-F238E27FC236}">
                <a16:creationId xmlns:a16="http://schemas.microsoft.com/office/drawing/2014/main" id="{77A51CBF-72FD-1650-488E-89B7318C2718}"/>
              </a:ext>
              <a:ext uri="{C4ED8B66-8094-4554-BE89-CBB28D69F82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FF456962-299E-4AE4-8828-376EC1212F07}"/>
              </a:ext>
            </a:extLst>
          </p:cNvPr>
          <p:cNvSpPr/>
          <p:nvPr/>
        </p:nvSpPr>
        <p:spPr>
          <a:xfrm>
            <a:off x="1075464" y="408038"/>
            <a:ext cx="2063715" cy="728737"/>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8" name="Triangolo rettangolo 7">
            <a:extLst>
              <a:ext uri="{FF2B5EF4-FFF2-40B4-BE49-F238E27FC236}">
                <a16:creationId xmlns:a16="http://schemas.microsoft.com/office/drawing/2014/main" id="{B4D4A296-D3D5-2914-8B4E-2D4D73062F24}"/>
              </a:ext>
              <a:ext uri="{B6CEB687-2964-4612-9142-D564B78E940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01030C5A-FD4C-4A13-AAF9-6B082A4D92DF}"/>
              </a:ext>
            </a:extLst>
          </p:cNvPr>
          <p:cNvSpPr/>
          <p:nvPr/>
        </p:nvSpPr>
        <p:spPr>
          <a:xfrm flipV="1">
            <a:off x="2992675" y="1136775"/>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5" name="Elemento grafico 4" descr="Cursore contorno">
            <a:extLst>
              <a:ext uri="{FF2B5EF4-FFF2-40B4-BE49-F238E27FC236}">
                <a16:creationId xmlns:a16="http://schemas.microsoft.com/office/drawing/2014/main" id="{C35B57D7-F565-3CBC-0244-38F1DA1325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0600" y="2438400"/>
            <a:ext cx="914400" cy="914400"/>
          </a:xfrm>
          <a:prstGeom prst="rect">
            <a:avLst/>
          </a:prstGeom>
        </p:spPr>
      </p:pic>
    </p:spTree>
    <p:extLst>
      <p:ext uri="{BB962C8B-B14F-4D97-AF65-F5344CB8AC3E}">
        <p14:creationId xmlns:p14="http://schemas.microsoft.com/office/powerpoint/2010/main" val="3208748943"/>
      </p:ext>
      <p:ext uri="{737D81A3-3E1B-4A2A-A43F-CC49F67AD257}">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B9178354-A833-3BD3-5DBD-FD1C36658E08}"/>
              </a:ext>
            </a:extLst>
          </p:cNvPr>
          <p:cNvPicPr>
            <a:picLocks noChangeAspect="1"/>
          </p:cNvPicPr>
          <p:nvPr/>
        </p:nvPicPr>
        <p:blipFill>
          <a:blip r:embed="rId3"/>
          <a:stretch>
            <a:fillRect/>
          </a:stretch>
        </p:blipFill>
        <p:spPr>
          <a:xfrm>
            <a:off x="3753897" y="1009063"/>
            <a:ext cx="7165927" cy="3109832"/>
          </a:xfrm>
          <a:prstGeom prst="rect">
            <a:avLst/>
          </a:prstGeom>
        </p:spPr>
      </p:pic>
      <p:sp>
        <p:nvSpPr>
          <p:cNvPr id="2" name="Slide Number Placeholder 1">
            <a:extLst>
              <a:ext uri="{CC8C562A-5191-483B-AEE2-B6323050FF7A}">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279CFD8-3B2D-4C06-AB1C-CBD5231FD2AE}"/>
              </a:ext>
            </a:extLst>
          </p:cNvPr>
          <p:cNvSpPr>
            <a:spLocks noGrp="1"/>
          </p:cNvSpPr>
          <p:nvPr>
            <p:ph type="sldNum" sz="quarter"/>
          </p:nvPr>
        </p:nvSpPr>
        <p:spPr/>
        <p:txBody>
          <a:bodyPr rtlCol="0"/>
          <a:lstStyle/>
          <a:p>
            <a:fld id="{7A631F49-8E92-445B-A3E1-084DA72942BA}" type="slidenum">
              <a:rPr/>
              <a:t>5</a:t>
            </a:fld>
            <a:endParaRPr lang="en-US" dirty="0"/>
          </a:p>
        </p:txBody>
      </p:sp>
      <p:sp>
        <p:nvSpPr>
          <p:cNvPr id="9" name="TextBox 9">
            <a:extLst>
              <a:ext uri="{D481C67E-270F-43C8-B45B-6CC50EA99CD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DF3E287B-FBCC-4624-95F6-553C496A8247}"/>
              </a:ext>
            </a:extLst>
          </p:cNvPr>
          <p:cNvSpPr txBox="1"/>
          <p:nvPr/>
        </p:nvSpPr>
        <p:spPr>
          <a:xfrm>
            <a:off x="1024223" y="1769375"/>
            <a:ext cx="3588617" cy="262089"/>
          </a:xfrm>
          <a:prstGeom prst="rect">
            <a:avLst/>
          </a:prstGeom>
          <a:noFill/>
        </p:spPr>
        <p:txBody>
          <a:bodyPr vert="horz" wrap="square" lIns="0" rIns="0" rtlCol="0">
            <a:spAutoFit/>
          </a:bodyPr>
          <a:lstStyle/>
          <a:p>
            <a:pPr>
              <a:lnSpc>
                <a:spcPct val="70000"/>
              </a:lnSpc>
            </a:pPr>
            <a:endParaRPr lang="en-US" sz="1600" dirty="0">
              <a:latin typeface="+mj-lt"/>
            </a:endParaRPr>
          </a:p>
        </p:txBody>
      </p:sp>
      <p:sp>
        <p:nvSpPr>
          <p:cNvPr id="6" name="TextBox 7">
            <a:extLst>
              <a:ext uri="{FF2B5EF4-FFF2-40B4-BE49-F238E27FC236}">
                <a16:creationId xmlns:a16="http://schemas.microsoft.com/office/drawing/2014/main" id="{5CC3B899-8330-82B9-7867-D667A0EC4C48}"/>
              </a:ext>
              <a:ext uri="{18281B0D-AC46-4E27-AA85-6A348609E0B7}">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718BFD22-A324-4279-835D-B0AAC933E7E1}"/>
              </a:ext>
            </a:extLst>
          </p:cNvPr>
          <p:cNvSpPr txBox="1"/>
          <p:nvPr/>
        </p:nvSpPr>
        <p:spPr>
          <a:xfrm>
            <a:off x="1053093" y="1815720"/>
            <a:ext cx="1924455" cy="2295244"/>
          </a:xfrm>
          <a:prstGeom prst="rect">
            <a:avLst/>
          </a:prstGeom>
          <a:noFill/>
        </p:spPr>
        <p:txBody>
          <a:bodyPr vert="horz" wrap="square" lIns="0" rIns="0" rtlCol="0">
            <a:spAutoFit/>
          </a:bodyPr>
          <a:lstStyle/>
          <a:p>
            <a:pPr>
              <a:lnSpc>
                <a:spcPct val="120000"/>
              </a:lnSpc>
            </a:pPr>
            <a:r>
              <a:rPr lang="en-US" sz="1000" b="0" dirty="0" err="1">
                <a:solidFill>
                  <a:schemeClr val="tx1">
                    <a:alpha val="80000"/>
                  </a:schemeClr>
                </a:solidFill>
                <a:latin typeface="Open Sans"/>
              </a:rPr>
              <a:t>Riceverai</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codice</a:t>
            </a:r>
            <a:r>
              <a:rPr lang="en-US" sz="1000" b="0" dirty="0">
                <a:solidFill>
                  <a:schemeClr val="tx1">
                    <a:alpha val="80000"/>
                  </a:schemeClr>
                </a:solidFill>
                <a:latin typeface="Open Sans"/>
              </a:rPr>
              <a:t> OTP via SMS, da </a:t>
            </a:r>
            <a:r>
              <a:rPr lang="en-US" sz="1000" b="0" dirty="0" err="1">
                <a:solidFill>
                  <a:schemeClr val="tx1">
                    <a:alpha val="80000"/>
                  </a:schemeClr>
                </a:solidFill>
                <a:latin typeface="Open Sans"/>
              </a:rPr>
              <a:t>inserire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nel</a:t>
            </a:r>
            <a:r>
              <a:rPr lang="en-US" sz="1000" b="0" dirty="0">
                <a:solidFill>
                  <a:schemeClr val="tx1">
                    <a:alpha val="80000"/>
                  </a:schemeClr>
                </a:solidFill>
                <a:latin typeface="Open Sans"/>
              </a:rPr>
              <a:t> form in alto a sinistra. </a:t>
            </a:r>
            <a:r>
              <a:rPr lang="en-US" sz="1000" b="0" dirty="0" err="1">
                <a:solidFill>
                  <a:schemeClr val="tx1">
                    <a:alpha val="80000"/>
                  </a:schemeClr>
                </a:solidFill>
                <a:latin typeface="Open Sans"/>
              </a:rPr>
              <a:t>Successivamente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clicca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su</a:t>
            </a:r>
            <a:r>
              <a:rPr lang="en-US" sz="1000" b="0" dirty="0">
                <a:solidFill>
                  <a:schemeClr val="tx1">
                    <a:alpha val="80000"/>
                  </a:schemeClr>
                </a:solidFill>
                <a:latin typeface="Open Sans"/>
              </a:rPr>
              <a:t> </a:t>
            </a:r>
            <a:r>
              <a:rPr lang="en-US" sz="1000" b="1" dirty="0" err="1">
                <a:solidFill>
                  <a:schemeClr val="tx1">
                    <a:alpha val="80000"/>
                  </a:schemeClr>
                </a:solidFill>
                <a:latin typeface="Open Sans"/>
              </a:rPr>
              <a:t>Prosegui</a:t>
            </a:r>
            <a:r>
              <a:rPr lang="en-US" sz="1000" b="0" dirty="0">
                <a:solidFill>
                  <a:schemeClr val="tx1">
                    <a:alpha val="80000"/>
                  </a:schemeClr>
                </a:solidFill>
                <a:latin typeface="Open Sans"/>
              </a:rPr>
              <a:t>. </a:t>
            </a:r>
          </a:p>
          <a:p>
            <a:pPr>
              <a:lnSpc>
                <a:spcPct val="120000"/>
              </a:lnSpc>
            </a:pPr>
            <a:endParaRPr lang="en-US" sz="1000" dirty="0">
              <a:solidFill>
                <a:schemeClr val="tx1">
                  <a:alpha val="80000"/>
                </a:schemeClr>
              </a:solidFill>
              <a:latin typeface="Open Sans"/>
            </a:endParaRPr>
          </a:p>
          <a:p>
            <a:pPr>
              <a:lnSpc>
                <a:spcPct val="120000"/>
              </a:lnSpc>
            </a:pPr>
            <a:endParaRPr lang="en-US" sz="1000" b="0" dirty="0">
              <a:solidFill>
                <a:schemeClr val="tx1">
                  <a:alpha val="80000"/>
                </a:schemeClr>
              </a:solidFill>
              <a:latin typeface="Open Sans"/>
            </a:endParaRPr>
          </a:p>
          <a:p>
            <a:pPr>
              <a:lnSpc>
                <a:spcPct val="120000"/>
              </a:lnSpc>
            </a:pPr>
            <a:r>
              <a:rPr lang="en-US" sz="1000" b="0" i="1" dirty="0">
                <a:solidFill>
                  <a:schemeClr val="tx1">
                    <a:alpha val="80000"/>
                  </a:schemeClr>
                </a:solidFill>
                <a:latin typeface="Open Sans"/>
              </a:rPr>
              <a:t>Se per </a:t>
            </a:r>
            <a:r>
              <a:rPr lang="en-US" sz="1000" b="0" i="1" dirty="0" err="1">
                <a:solidFill>
                  <a:schemeClr val="tx1">
                    <a:alpha val="80000"/>
                  </a:schemeClr>
                </a:solidFill>
                <a:latin typeface="Open Sans"/>
              </a:rPr>
              <a:t>caso</a:t>
            </a:r>
            <a:r>
              <a:rPr lang="en-US" sz="1000" b="0" i="1" dirty="0">
                <a:solidFill>
                  <a:schemeClr val="tx1">
                    <a:alpha val="80000"/>
                  </a:schemeClr>
                </a:solidFill>
                <a:latin typeface="Open Sans"/>
              </a:rPr>
              <a:t> non </a:t>
            </a:r>
            <a:r>
              <a:rPr lang="en-US" sz="1000" b="0" i="1" dirty="0" err="1">
                <a:solidFill>
                  <a:schemeClr val="tx1">
                    <a:alpha val="80000"/>
                  </a:schemeClr>
                </a:solidFill>
                <a:latin typeface="Open Sans"/>
              </a:rPr>
              <a:t>si</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ricevesse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codice</a:t>
            </a:r>
            <a:r>
              <a:rPr lang="en-US" sz="1000" b="0" i="1" dirty="0">
                <a:solidFill>
                  <a:schemeClr val="tx1">
                    <a:alpha val="80000"/>
                  </a:schemeClr>
                </a:solidFill>
                <a:latin typeface="Open Sans"/>
              </a:rPr>
              <a:t> </a:t>
            </a:r>
            <a:r>
              <a:rPr lang="en-US" sz="1000" b="0" i="1" dirty="0" err="1">
                <a:solidFill>
                  <a:schemeClr val="tx1">
                    <a:alpha val="80000"/>
                  </a:schemeClr>
                </a:solidFill>
                <a:latin typeface="Open Sans"/>
              </a:rPr>
              <a:t>verificare</a:t>
            </a:r>
            <a:r>
              <a:rPr lang="en-US" sz="1000" b="0" i="1" dirty="0">
                <a:solidFill>
                  <a:schemeClr val="tx1">
                    <a:alpha val="80000"/>
                  </a:schemeClr>
                </a:solidFill>
                <a:latin typeface="Open Sans"/>
              </a:rPr>
              <a:t> la </a:t>
            </a:r>
            <a:r>
              <a:rPr lang="en-US" sz="1000" b="0" i="1" dirty="0" err="1">
                <a:solidFill>
                  <a:schemeClr val="tx1">
                    <a:alpha val="80000"/>
                  </a:schemeClr>
                </a:solidFill>
                <a:latin typeface="Open Sans"/>
              </a:rPr>
              <a:t>correttezza</a:t>
            </a:r>
            <a:r>
              <a:rPr lang="en-US" sz="1000" b="0" i="1" dirty="0">
                <a:solidFill>
                  <a:schemeClr val="tx1">
                    <a:alpha val="80000"/>
                  </a:schemeClr>
                </a:solidFill>
                <a:latin typeface="Open Sans"/>
              </a:rPr>
              <a:t> del </a:t>
            </a:r>
            <a:r>
              <a:rPr lang="en-US" sz="1000" b="0" i="1" dirty="0" err="1">
                <a:solidFill>
                  <a:schemeClr val="tx1">
                    <a:alpha val="80000"/>
                  </a:schemeClr>
                </a:solidFill>
                <a:latin typeface="Open Sans"/>
              </a:rPr>
              <a:t>numero</a:t>
            </a:r>
            <a:r>
              <a:rPr lang="en-US" sz="1000" b="0" i="1" dirty="0">
                <a:solidFill>
                  <a:schemeClr val="tx1">
                    <a:alpha val="80000"/>
                  </a:schemeClr>
                </a:solidFill>
                <a:latin typeface="Open Sans"/>
              </a:rPr>
              <a:t> o </a:t>
            </a:r>
            <a:r>
              <a:rPr lang="en-US" sz="1000" b="0" i="1" dirty="0" err="1">
                <a:solidFill>
                  <a:schemeClr val="tx1">
                    <a:alpha val="80000"/>
                  </a:schemeClr>
                </a:solidFill>
                <a:latin typeface="Open Sans"/>
              </a:rPr>
              <a:t>contattare</a:t>
            </a:r>
            <a:r>
              <a:rPr lang="en-US" sz="1000" b="0" i="1" dirty="0">
                <a:solidFill>
                  <a:schemeClr val="tx1">
                    <a:alpha val="80000"/>
                  </a:schemeClr>
                </a:solidFill>
                <a:latin typeface="Open Sans"/>
              </a:rPr>
              <a:t> il </a:t>
            </a:r>
            <a:r>
              <a:rPr lang="en-US" sz="1000" b="0" i="1" dirty="0" err="1">
                <a:solidFill>
                  <a:schemeClr val="tx1">
                    <a:alpha val="80000"/>
                  </a:schemeClr>
                </a:solidFill>
                <a:latin typeface="Open Sans"/>
              </a:rPr>
              <a:t>supporto</a:t>
            </a:r>
            <a:r>
              <a:rPr lang="en-US" sz="1000" b="0" i="1" dirty="0">
                <a:solidFill>
                  <a:schemeClr val="tx1">
                    <a:alpha val="80000"/>
                  </a:schemeClr>
                </a:solidFill>
                <a:latin typeface="Open Sans"/>
              </a:rPr>
              <a:t>.</a:t>
            </a:r>
            <a:br>
              <a:rPr lang="en-US" sz="1000" b="0" i="1" dirty="0">
                <a:solidFill>
                  <a:schemeClr val="tx1">
                    <a:alpha val="80000"/>
                  </a:schemeClr>
                </a:solidFill>
                <a:latin typeface="Open Sans"/>
              </a:rPr>
            </a:br>
            <a:endParaRPr lang="en-US" sz="1000" dirty="0">
              <a:solidFill>
                <a:schemeClr val="tx1">
                  <a:alpha val="80000"/>
                </a:schemeClr>
              </a:solidFill>
              <a:latin typeface="Open Sans"/>
            </a:endParaRPr>
          </a:p>
          <a:p>
            <a:pPr>
              <a:lnSpc>
                <a:spcPct val="120000"/>
              </a:lnSpc>
            </a:pPr>
            <a:br>
              <a:rPr lang="en-US" sz="1000" b="0" i="1" dirty="0">
                <a:solidFill>
                  <a:schemeClr val="tx1">
                    <a:alpha val="80000"/>
                  </a:schemeClr>
                </a:solidFill>
                <a:latin typeface="Open Sans"/>
              </a:rPr>
            </a:br>
            <a:endParaRPr lang="en-US" sz="1000" b="0" i="1" dirty="0">
              <a:solidFill>
                <a:schemeClr val="tx1">
                  <a:alpha val="80000"/>
                </a:schemeClr>
              </a:solidFill>
              <a:latin typeface="Open Sans"/>
            </a:endParaRPr>
          </a:p>
        </p:txBody>
      </p:sp>
      <p:sp>
        <p:nvSpPr>
          <p:cNvPr id="7" name="Rettangolo 6">
            <a:extLst>
              <a:ext uri="{FF2B5EF4-FFF2-40B4-BE49-F238E27FC236}">
                <a16:creationId xmlns:a16="http://schemas.microsoft.com/office/drawing/2014/main" id="{77A51CBF-72FD-1650-488E-89B7318C2718}"/>
              </a:ext>
              <a:ext uri="{C4ED8B66-8094-4554-BE89-CBB28D69F82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FF456962-299E-4AE4-8828-376EC1212F07}"/>
              </a:ext>
            </a:extLst>
          </p:cNvPr>
          <p:cNvSpPr/>
          <p:nvPr/>
        </p:nvSpPr>
        <p:spPr>
          <a:xfrm>
            <a:off x="1143000" y="552948"/>
            <a:ext cx="2063715" cy="580320"/>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DOPPIA AUTENTICAZIONE</a:t>
            </a:r>
          </a:p>
        </p:txBody>
      </p:sp>
      <p:sp>
        <p:nvSpPr>
          <p:cNvPr id="8" name="Triangolo rettangolo 7">
            <a:extLst>
              <a:ext uri="{FF2B5EF4-FFF2-40B4-BE49-F238E27FC236}">
                <a16:creationId xmlns:a16="http://schemas.microsoft.com/office/drawing/2014/main" id="{B4D4A296-D3D5-2914-8B4E-2D4D73062F24}"/>
              </a:ext>
              <a:ext uri="{B6CEB687-2964-4612-9142-D564B78E9408}">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01030C5A-FD4C-4A13-AAF9-6B082A4D92DF}"/>
              </a:ext>
            </a:extLst>
          </p:cNvPr>
          <p:cNvSpPr/>
          <p:nvPr/>
        </p:nvSpPr>
        <p:spPr>
          <a:xfrm flipV="1">
            <a:off x="3053036" y="1095170"/>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21" name="Picture 4">
            <a:extLst>
              <a:ext uri="{FF2B5EF4-FFF2-40B4-BE49-F238E27FC236}">
                <a16:creationId xmlns:a16="http://schemas.microsoft.com/office/drawing/2014/main" id="{1C7A54CF-FB5B-8FBA-720D-7FD49C4216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1254" y="398207"/>
            <a:ext cx="9665662" cy="5675106"/>
          </a:xfrm>
          <a:prstGeom prst="rect">
            <a:avLst/>
          </a:prstGeom>
        </p:spPr>
      </p:pic>
      <p:grpSp>
        <p:nvGrpSpPr>
          <p:cNvPr id="3" name="Gruppo 2">
            <a:extLst>
              <a:ext uri="{FF2B5EF4-FFF2-40B4-BE49-F238E27FC236}">
                <a16:creationId xmlns:a16="http://schemas.microsoft.com/office/drawing/2014/main" id="{E7C9CCC9-84D8-E84D-6382-6A7BE9F3C772}"/>
              </a:ext>
            </a:extLst>
          </p:cNvPr>
          <p:cNvGrpSpPr/>
          <p:nvPr/>
        </p:nvGrpSpPr>
        <p:grpSpPr>
          <a:xfrm>
            <a:off x="6781800" y="3343914"/>
            <a:ext cx="3558142" cy="3468330"/>
            <a:chOff x="6934200" y="3389671"/>
            <a:chExt cx="3558142" cy="3468330"/>
          </a:xfrm>
        </p:grpSpPr>
        <p:pic>
          <p:nvPicPr>
            <p:cNvPr id="4" name="Immagine 3" descr="Immagine che contiene testo&#10;&#10;Descrizione generata automaticamente">
              <a:extLst>
                <a:ext uri="{FF2B5EF4-FFF2-40B4-BE49-F238E27FC236}">
                  <a16:creationId xmlns:a16="http://schemas.microsoft.com/office/drawing/2014/main" id="{5323DD28-4061-5D8B-C167-999A7A3A175C}"/>
                </a:ext>
              </a:extLst>
            </p:cNvPr>
            <p:cNvPicPr>
              <a:picLocks noChangeAspect="1"/>
            </p:cNvPicPr>
            <p:nvPr/>
          </p:nvPicPr>
          <p:blipFill rotWithShape="1">
            <a:blip r:embed="rId5">
              <a:extLst>
                <a:ext uri="{28A0092B-C50C-407E-A947-70E740481C1C}">
                  <a14:useLocalDpi xmlns:a14="http://schemas.microsoft.com/office/drawing/2010/main" val="0"/>
                </a:ext>
              </a:extLst>
            </a:blip>
            <a:srcRect b="62801"/>
            <a:stretch/>
          </p:blipFill>
          <p:spPr>
            <a:xfrm>
              <a:off x="7173743" y="4377329"/>
              <a:ext cx="3079056" cy="2480672"/>
            </a:xfrm>
            <a:prstGeom prst="rect">
              <a:avLst/>
            </a:prstGeom>
          </p:spPr>
        </p:pic>
        <p:pic>
          <p:nvPicPr>
            <p:cNvPr id="5" name="Picture 10">
              <a:extLst>
                <a:ext uri="{FF2B5EF4-FFF2-40B4-BE49-F238E27FC236}">
                  <a16:creationId xmlns:a16="http://schemas.microsoft.com/office/drawing/2014/main" id="{5A7279E3-D45B-E8CC-4435-BCD914446D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730"/>
            <a:stretch/>
          </p:blipFill>
          <p:spPr>
            <a:xfrm>
              <a:off x="6934200" y="3389671"/>
              <a:ext cx="3558142" cy="3429000"/>
            </a:xfrm>
            <a:prstGeom prst="rect">
              <a:avLst/>
            </a:prstGeom>
          </p:spPr>
        </p:pic>
      </p:grpSp>
      <p:sp>
        <p:nvSpPr>
          <p:cNvPr id="11" name="Rettangolo 10">
            <a:extLst>
              <a:ext uri="{FF2B5EF4-FFF2-40B4-BE49-F238E27FC236}">
                <a16:creationId xmlns:a16="http://schemas.microsoft.com/office/drawing/2014/main" id="{97034277-3148-20AC-3D53-B715A044BA7C}"/>
              </a:ext>
            </a:extLst>
          </p:cNvPr>
          <p:cNvSpPr/>
          <p:nvPr/>
        </p:nvSpPr>
        <p:spPr>
          <a:xfrm>
            <a:off x="4269611" y="1676399"/>
            <a:ext cx="1806398" cy="533401"/>
          </a:xfrm>
          <a:prstGeom prst="rect">
            <a:avLst/>
          </a:prstGeom>
          <a:noFill/>
          <a:ln w="38100">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pic>
        <p:nvPicPr>
          <p:cNvPr id="32" name="Elemento grafico 31" descr="Cursore contorno">
            <a:extLst>
              <a:ext uri="{FF2B5EF4-FFF2-40B4-BE49-F238E27FC236}">
                <a16:creationId xmlns:a16="http://schemas.microsoft.com/office/drawing/2014/main" id="{95613A1B-CA80-F296-F1E4-697B48DA89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4950" y="1815720"/>
            <a:ext cx="914400" cy="914400"/>
          </a:xfrm>
          <a:prstGeom prst="rect">
            <a:avLst/>
          </a:prstGeom>
        </p:spPr>
      </p:pic>
    </p:spTree>
    <p:extLst>
      <p:ext uri="{BB962C8B-B14F-4D97-AF65-F5344CB8AC3E}">
        <p14:creationId xmlns:p14="http://schemas.microsoft.com/office/powerpoint/2010/main" val="824236647"/>
      </p:ext>
      <p:ext uri="{737D81A3-3E1B-4A2A-A43F-CC49F67AD257}">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9B015556-83D5-BCD3-E58D-3A3BAFED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0302" y="275304"/>
            <a:ext cx="9761315" cy="5731268"/>
          </a:xfrm>
          <a:prstGeom prst="rect">
            <a:avLst/>
          </a:prstGeom>
        </p:spPr>
      </p:pic>
      <p:sp>
        <p:nvSpPr>
          <p:cNvPr id="2" name="Slide Number Placeholder 1">
            <a:extLst>
              <a:ext uri="{98B4F03B-B874-4F7A-AD7D-0BB83215FEBE}">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3D8F6FCF-5352-4B09-AA59-5A2187927001}"/>
              </a:ext>
            </a:extLst>
          </p:cNvPr>
          <p:cNvSpPr>
            <a:spLocks noGrp="1"/>
          </p:cNvSpPr>
          <p:nvPr>
            <p:ph type="sldNum" sz="quarter"/>
          </p:nvPr>
        </p:nvSpPr>
        <p:spPr/>
        <p:txBody>
          <a:bodyPr rtlCol="0"/>
          <a:lstStyle/>
          <a:p>
            <a:fld id="{D4998072-A71B-416C-8998-1B9225A01C30}" type="slidenum">
              <a:rPr/>
              <a:t>6</a:t>
            </a:fld>
            <a:endParaRPr lang="en-US" dirty="0"/>
          </a:p>
        </p:txBody>
      </p:sp>
      <p:sp>
        <p:nvSpPr>
          <p:cNvPr id="4" name="TextBox 7">
            <a:extLst>
              <a:ext uri="{29768642-3E91-4B55-BFCF-6977D484F1C5}">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2B0C93B8-7619-4D28-BD94-204D1520AB43}"/>
              </a:ext>
            </a:extLst>
          </p:cNvPr>
          <p:cNvSpPr txBox="1"/>
          <p:nvPr/>
        </p:nvSpPr>
        <p:spPr>
          <a:xfrm>
            <a:off x="1035401" y="1600200"/>
            <a:ext cx="2209800" cy="2849242"/>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visualizzata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una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la </a:t>
            </a:r>
            <a:r>
              <a:rPr lang="en-US" sz="1000" b="0" dirty="0" err="1">
                <a:solidFill>
                  <a:schemeClr val="tx1">
                    <a:alpha val="80000"/>
                  </a:schemeClr>
                </a:solidFill>
                <a:latin typeface="Open Sans"/>
              </a:rPr>
              <a:t>preferenza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verrà</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assegnata</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 tutti </a:t>
            </a:r>
            <a:r>
              <a:rPr lang="en-US" sz="1000" b="1" dirty="0" err="1">
                <a:solidFill>
                  <a:schemeClr val="tx1">
                    <a:alpha val="80000"/>
                  </a:schemeClr>
                </a:solidFill>
                <a:latin typeface="Open Sans"/>
              </a:rPr>
              <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candidati</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appartenenti</a:t>
            </a:r>
            <a:r>
              <a:rPr lang="en-US" sz="1000" b="1" dirty="0">
                <a:solidFill>
                  <a:schemeClr val="tx1">
                    <a:alpha val="80000"/>
                  </a:schemeClr>
                </a:solidFill>
                <a:latin typeface="Open Sans"/>
              </a:rPr>
              <a:t> a </a:t>
            </a:r>
            <a:r>
              <a:rPr lang="en-US" sz="1000" b="1" dirty="0" err="1">
                <a:solidFill>
                  <a:schemeClr val="tx1">
                    <a:alpha val="80000"/>
                  </a:schemeClr>
                </a:solidFill>
                <a:latin typeface="Open Sans"/>
              </a:rPr>
              <a:t>quella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lista</a:t>
            </a:r>
            <a:r>
              <a:rPr lang="en-US" sz="1000" dirty="0">
                <a:solidFill>
                  <a:schemeClr val="tx1">
                    <a:alpha val="80000"/>
                  </a:schemeClr>
                </a:solidFill>
                <a:latin typeface="Open Sans"/>
              </a:rPr>
              <a:t>. </a:t>
            </a:r>
          </a:p>
          <a:p>
            <a:pPr>
              <a:lnSpc>
                <a:spcPct val="120000"/>
              </a:lnSpc>
            </a:pP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a:t>
            </a:r>
            <a:r>
              <a:rPr lang="en-US" sz="1000" b="0" dirty="0" err="1">
                <a:solidFill>
                  <a:schemeClr val="tx1">
                    <a:alpha val="80000"/>
                  </a:schemeClr>
                </a:solidFill>
                <a:latin typeface="Open Sans"/>
              </a:rPr>
              <a:t>esprimere</a:t>
            </a:r>
            <a:r>
              <a:rPr lang="en-US" sz="1000" b="0" dirty="0">
                <a:solidFill>
                  <a:schemeClr val="tx1">
                    <a:alpha val="80000"/>
                  </a:schemeClr>
                </a:solidFill>
                <a:latin typeface="Open Sans"/>
              </a:rPr>
              <a:t> il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1" u="sng" dirty="0" err="1">
                <a:solidFill>
                  <a:schemeClr val="tx1">
                    <a:alpha val="80000"/>
                  </a:schemeClr>
                </a:solidFill>
                <a:latin typeface="Open Sans"/>
              </a:rPr>
              <a:t>selezionare</a:t>
            </a:r>
            <a:r>
              <a:rPr lang="en-US" sz="1000" b="1" u="sng" dirty="0">
                <a:solidFill>
                  <a:schemeClr val="tx1">
                    <a:alpha val="80000"/>
                  </a:schemeClr>
                </a:solidFill>
                <a:latin typeface="Open Sans"/>
              </a:rPr>
              <a:t> il </a:t>
            </a:r>
            <a:r>
              <a:rPr lang="en-US" sz="1000" b="1" u="sng" dirty="0" err="1">
                <a:solidFill>
                  <a:schemeClr val="tx1">
                    <a:alpha val="80000"/>
                  </a:schemeClr>
                </a:solidFill>
                <a:latin typeface="Open Sans"/>
              </a:rPr>
              <a:t>bottoncino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relativo</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alla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lista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scelta</a:t>
            </a:r>
            <a:r>
              <a:rPr lang="en-US" sz="1000" b="0" dirty="0">
                <a:solidFill>
                  <a:schemeClr val="tx1">
                    <a:alpha val="80000"/>
                  </a:schemeClr>
                </a:solidFill>
                <a:latin typeface="Open Sans"/>
              </a:rPr>
              <a:t>. </a:t>
            </a: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deselezionare</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e </a:t>
            </a:r>
            <a:r>
              <a:rPr lang="en-US" sz="1000" b="0" dirty="0" err="1">
                <a:solidFill>
                  <a:schemeClr val="tx1">
                    <a:alpha val="80000"/>
                  </a:schemeClr>
                </a:solidFill>
                <a:latin typeface="Open Sans"/>
              </a:rPr>
              <a:t>selezionarne</a:t>
            </a:r>
            <a:r>
              <a:rPr lang="en-US" sz="1000" b="0" dirty="0">
                <a:solidFill>
                  <a:schemeClr val="tx1">
                    <a:alpha val="80000"/>
                  </a:schemeClr>
                </a:solidFill>
                <a:latin typeface="Open Sans"/>
              </a:rPr>
              <a:t> un’ </a:t>
            </a:r>
            <a:r>
              <a:rPr lang="en-US" sz="1000" b="0" dirty="0" err="1">
                <a:solidFill>
                  <a:schemeClr val="tx1">
                    <a:alpha val="80000"/>
                  </a:schemeClr>
                </a:solidFill>
                <a:latin typeface="Open Sans"/>
              </a:rPr>
              <a:t>altra</a:t>
            </a:r>
            <a:r>
              <a:rPr lang="en-US" sz="1000" b="0"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a:t>
            </a:r>
            <a:r>
              <a:rPr lang="en-US" sz="1000" b="1" dirty="0">
                <a:solidFill>
                  <a:srgbClr val="FF0000"/>
                </a:solidFill>
                <a:latin typeface="Open Sans"/>
              </a:rPr>
              <a:t>Conferma preferenze</a:t>
            </a:r>
            <a:r>
              <a:rPr lang="en-US" sz="1000" b="1" dirty="0">
                <a:solidFill>
                  <a:schemeClr val="tx1">
                    <a:alpha val="80000"/>
                  </a:schemeClr>
                </a:solidFill>
                <a:latin typeface="Open Sans"/>
              </a:rPr>
              <a:t>“.</a:t>
            </a:r>
          </a:p>
        </p:txBody>
      </p:sp>
      <p:sp>
        <p:nvSpPr>
          <p:cNvPr id="5" name="Rettangolo 4">
            <a:extLst>
              <a:ext uri="{C599848D-FE2A-4480-B488-5598279B004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CC15520B-B6E9-40F5-875D-63E7351CD6ED}"/>
              </a:ext>
            </a:extLst>
          </p:cNvPr>
          <p:cNvSpPr/>
          <p:nvPr/>
        </p:nvSpPr>
        <p:spPr>
          <a:xfrm>
            <a:off x="1030508" y="172326"/>
            <a:ext cx="2209800" cy="82204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1/2: VOTO DISGIUNTO</a:t>
            </a:r>
            <a:r>
              <a:rPr lang="en-US" sz="1200" b="1" dirty="0">
                <a:latin typeface="Montserrat"/>
              </a:rPr>
              <a:t> </a:t>
            </a:r>
            <a:r>
              <a:rPr lang="en-US" sz="1200" b="1" dirty="0">
                <a:solidFill>
                  <a:schemeClr val="lt1"/>
                </a:solidFill>
                <a:latin typeface="Montserrat"/>
              </a:rPr>
              <a:t>SU LISTA </a:t>
            </a:r>
          </a:p>
        </p:txBody>
      </p:sp>
      <p:sp>
        <p:nvSpPr>
          <p:cNvPr id="6" name="Triangolo rettangolo 5">
            <a:extLst>
              <a:ext uri="{CE2A6BD5-2730-41FC-922D-A373DAA10059}">
                <a16:creationId xmlns="" xmlns:c="http://schemas.openxmlformats.org/drawingml/2006/chart" xmlns:cs="http://schemas.microsoft.com/office/drawing/2012/chartStyle" xmlns:ns1="http://schemas.openxmlformats.org/officeDocument/2006/extended-properties" xmlns:vt="http://schemas.openxmlformats.org/officeDocument/2006/docPropsVTypes" xmlns:a16="http://schemas.microsoft.com/office/drawing/2010/main" id="{94882B63-A543-4AB6-B6AB-CFF4CA357A95}"/>
              </a:ext>
            </a:extLst>
          </p:cNvPr>
          <p:cNvSpPr/>
          <p:nvPr/>
        </p:nvSpPr>
        <p:spPr>
          <a:xfrm flipV="1">
            <a:off x="3102552" y="97957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Immagine 10">
            <a:extLst>
              <a:ext uri="{FF2B5EF4-FFF2-40B4-BE49-F238E27FC236}">
                <a16:creationId xmlns:a16="http://schemas.microsoft.com/office/drawing/2014/main" id="{9B985EC3-EE48-018A-1C70-FFC6E2859245}"/>
              </a:ext>
            </a:extLst>
          </p:cNvPr>
          <p:cNvPicPr>
            <a:picLocks noChangeAspect="1"/>
          </p:cNvPicPr>
          <p:nvPr/>
        </p:nvPicPr>
        <p:blipFill>
          <a:blip r:embed="rId3"/>
          <a:stretch>
            <a:fillRect/>
          </a:stretch>
        </p:blipFill>
        <p:spPr>
          <a:xfrm>
            <a:off x="3918661" y="725784"/>
            <a:ext cx="7420378" cy="4600414"/>
          </a:xfrm>
          <a:prstGeom prst="rect">
            <a:avLst/>
          </a:prstGeom>
        </p:spPr>
      </p:pic>
      <p:pic>
        <p:nvPicPr>
          <p:cNvPr id="14" name="Elemento grafico 13" descr="Cursore contorno">
            <a:extLst>
              <a:ext uri="{FF2B5EF4-FFF2-40B4-BE49-F238E27FC236}">
                <a16:creationId xmlns:a16="http://schemas.microsoft.com/office/drawing/2014/main" id="{3CE08E95-E1E6-3874-111C-B354035BC8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8661" y="3886200"/>
            <a:ext cx="914400" cy="914400"/>
          </a:xfrm>
          <a:prstGeom prst="rect">
            <a:avLst/>
          </a:prstGeom>
        </p:spPr>
      </p:pic>
      <p:pic>
        <p:nvPicPr>
          <p:cNvPr id="15" name="Elemento grafico 14" descr="Cursore contorno">
            <a:extLst>
              <a:ext uri="{FF2B5EF4-FFF2-40B4-BE49-F238E27FC236}">
                <a16:creationId xmlns:a16="http://schemas.microsoft.com/office/drawing/2014/main" id="{CF139467-9CD9-BBBC-EE3A-C0DAD83B3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0523728" y="4309533"/>
            <a:ext cx="914400" cy="914400"/>
          </a:xfrm>
          <a:prstGeom prst="rect">
            <a:avLst/>
          </a:prstGeom>
        </p:spPr>
      </p:pic>
      <p:sp>
        <p:nvSpPr>
          <p:cNvPr id="17" name="CasellaDiTesto 16">
            <a:extLst>
              <a:ext uri="{FF2B5EF4-FFF2-40B4-BE49-F238E27FC236}">
                <a16:creationId xmlns:a16="http://schemas.microsoft.com/office/drawing/2014/main" id="{BA7A2E90-441C-153A-230E-03DDCBA1AA34}"/>
              </a:ext>
            </a:extLst>
          </p:cNvPr>
          <p:cNvSpPr txBox="1"/>
          <p:nvPr/>
        </p:nvSpPr>
        <p:spPr>
          <a:xfrm>
            <a:off x="1050173" y="6246648"/>
            <a:ext cx="6521595" cy="276999"/>
          </a:xfrm>
          <a:prstGeom prst="rect">
            <a:avLst/>
          </a:prstGeom>
          <a:noFill/>
        </p:spPr>
        <p:txBody>
          <a:bodyPr wrap="square" rtlCol="0">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spTree>
    <p:extLst>
      <p:ext uri="{BB962C8B-B14F-4D97-AF65-F5344CB8AC3E}">
        <p14:creationId xmlns:p14="http://schemas.microsoft.com/office/powerpoint/2010/main" val="3863530107"/>
      </p:ext>
      <p:ext uri="{14A13581-EC14-4F02-9D75-52D5CC72A378}">
        <p14:creationId xmlns="" xmlns:c="http://schemas.openxmlformats.org/drawingml/2006/chart" xmlns:cs="http://schemas.microsoft.com/office/drawing/2012/chartStyle" xmlns:ns1="http://schemas.openxmlformats.org/officeDocument/2006/extended-properties" xmlns:vt="http://schemas.openxmlformats.org/officeDocument/2006/docPropsVTypes" xmlns:p14="http://schemas.microsoft.com/office/powerpoint/2010/main" val="164985615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9B015556-83D5-BCD3-E58D-3A3BAFED27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566983"/>
            <a:ext cx="9665662" cy="5675106"/>
          </a:xfrm>
          <a:prstGeom prst="rect">
            <a:avLst/>
          </a:prstGeom>
        </p:spPr>
      </p:pic>
      <p:sp>
        <p:nvSpPr>
          <p:cNvPr id="2" name="Slide Number Placeholder 1">
            <a:extLst>
              <a:ext uri="{98B4F03B-B874-4F7A-AD7D-0BB83215FEBE}">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3D8F6FCF-5352-4B09-AA59-5A2187927001}"/>
              </a:ext>
            </a:extLst>
          </p:cNvPr>
          <p:cNvSpPr>
            <a:spLocks noGrp="1"/>
          </p:cNvSpPr>
          <p:nvPr>
            <p:ph type="sldNum" sz="quarter"/>
          </p:nvPr>
        </p:nvSpPr>
        <p:spPr/>
        <p:txBody>
          <a:bodyPr rtlCol="0"/>
          <a:lstStyle/>
          <a:p>
            <a:fld id="{D4998072-A71B-416C-8998-1B9225A01C30}" type="slidenum">
              <a:rPr/>
              <a:t>7</a:t>
            </a:fld>
            <a:endParaRPr lang="en-US" dirty="0"/>
          </a:p>
        </p:txBody>
      </p:sp>
      <p:sp>
        <p:nvSpPr>
          <p:cNvPr id="4" name="TextBox 7">
            <a:extLst>
              <a:ext uri="{29768642-3E91-4B55-BFCF-6977D484F1C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2B0C93B8-7619-4D28-BD94-204D1520AB43}"/>
              </a:ext>
            </a:extLst>
          </p:cNvPr>
          <p:cNvSpPr txBox="1"/>
          <p:nvPr/>
        </p:nvSpPr>
        <p:spPr>
          <a:xfrm>
            <a:off x="1083510" y="1741341"/>
            <a:ext cx="2209800" cy="3033907"/>
          </a:xfrm>
          <a:prstGeom prst="rect">
            <a:avLst/>
          </a:prstGeom>
          <a:noFill/>
        </p:spPr>
        <p:txBody>
          <a:bodyPr vert="horz" wrap="square" lIns="0" rIns="0" rtlCol="0">
            <a:spAutoFit/>
          </a:bodyPr>
          <a:lstStyle/>
          <a:p>
            <a:pPr>
              <a:lnSpc>
                <a:spcPct val="120000"/>
              </a:lnSpc>
            </a:pPr>
            <a:r>
              <a:rPr lang="en-US" sz="1000" dirty="0" err="1">
                <a:solidFill>
                  <a:schemeClr val="tx1">
                    <a:alpha val="80000"/>
                  </a:schemeClr>
                </a:solidFill>
                <a:latin typeface="Open Sans"/>
              </a:rPr>
              <a:t>Successivamente</a:t>
            </a:r>
            <a:r>
              <a:rPr lang="en-US" sz="1000" dirty="0">
                <a:solidFill>
                  <a:schemeClr val="tx1">
                    <a:alpha val="80000"/>
                  </a:schemeClr>
                </a:solidFill>
                <a:latin typeface="Open Sans"/>
              </a:rPr>
              <a:t> </a:t>
            </a:r>
            <a:r>
              <a:rPr lang="en-US" sz="1000" dirty="0" err="1">
                <a:solidFill>
                  <a:schemeClr val="tx1">
                    <a:alpha val="80000"/>
                  </a:schemeClr>
                </a:solidFill>
                <a:latin typeface="Open Sans"/>
              </a:rPr>
              <a:t>all’accesso</a:t>
            </a:r>
            <a:r>
              <a:rPr lang="en-US" sz="1000" dirty="0">
                <a:solidFill>
                  <a:schemeClr val="tx1">
                    <a:alpha val="80000"/>
                  </a:schemeClr>
                </a:solidFill>
                <a:latin typeface="Open Sans"/>
              </a:rPr>
              <a:t> </a:t>
            </a:r>
            <a:r>
              <a:rPr lang="en-US" sz="1000" dirty="0" err="1">
                <a:solidFill>
                  <a:schemeClr val="tx1">
                    <a:alpha val="80000"/>
                  </a:schemeClr>
                </a:solidFill>
                <a:latin typeface="Open Sans"/>
              </a:rPr>
              <a:t>v</a:t>
            </a:r>
            <a:r>
              <a:rPr lang="en-US" sz="1000" b="0" dirty="0" err="1">
                <a:solidFill>
                  <a:schemeClr val="tx1">
                    <a:alpha val="80000"/>
                  </a:schemeClr>
                </a:solidFill>
                <a:latin typeface="Open Sans"/>
              </a:rPr>
              <a:t>errà</a:t>
            </a:r>
            <a:r>
              <a:rPr lang="en-US" sz="1000" b="0" dirty="0">
                <a:solidFill>
                  <a:schemeClr val="tx1">
                    <a:alpha val="80000"/>
                  </a:schemeClr>
                </a:solidFill>
                <a:latin typeface="Open Sans"/>
              </a:rPr>
              <a:t> visualizzata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da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a:t>
            </a:r>
          </a:p>
          <a:p>
            <a:pPr>
              <a:lnSpc>
                <a:spcPct val="120000"/>
              </a:lnSpc>
            </a:pPr>
            <a:endParaRPr lang="en-US" sz="100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Sarà</a:t>
            </a:r>
            <a:r>
              <a:rPr lang="en-US" sz="1000" b="0" dirty="0">
                <a:solidFill>
                  <a:schemeClr val="tx1">
                    <a:alpha val="80000"/>
                  </a:schemeClr>
                </a:solidFill>
                <a:latin typeface="Open Sans"/>
              </a:rPr>
              <a:t> possible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appartenenti</a:t>
            </a:r>
            <a:r>
              <a:rPr lang="en-US" sz="1000" b="0" dirty="0">
                <a:solidFill>
                  <a:schemeClr val="tx1">
                    <a:alpha val="80000"/>
                  </a:schemeClr>
                </a:solidFill>
                <a:latin typeface="Open Sans"/>
              </a:rPr>
              <a:t> a </a:t>
            </a:r>
            <a:r>
              <a:rPr lang="en-US" sz="1000" b="0" dirty="0" err="1">
                <a:solidFill>
                  <a:schemeClr val="tx1">
                    <a:alpha val="80000"/>
                  </a:schemeClr>
                </a:solidFill>
                <a:latin typeface="Open Sans"/>
              </a:rPr>
              <a:t>liste</a:t>
            </a:r>
            <a:r>
              <a:rPr lang="en-US" sz="1000" b="0" dirty="0">
                <a:solidFill>
                  <a:schemeClr val="tx1">
                    <a:alpha val="80000"/>
                  </a:schemeClr>
                </a:solidFill>
                <a:latin typeface="Open Sans"/>
              </a:rPr>
              <a:t> diverse.</a:t>
            </a:r>
          </a:p>
          <a:p>
            <a:pPr>
              <a:lnSpc>
                <a:spcPct val="120000"/>
              </a:lnSpc>
            </a:pPr>
            <a:r>
              <a:rPr lang="en-US" sz="1000" b="0" dirty="0">
                <a:solidFill>
                  <a:schemeClr val="tx1">
                    <a:alpha val="80000"/>
                  </a:schemeClr>
                </a:solidFill>
                <a:latin typeface="Open Sans"/>
              </a:rPr>
              <a:t>In </a:t>
            </a:r>
            <a:r>
              <a:rPr lang="en-US" sz="1000" b="0" dirty="0" err="1">
                <a:solidFill>
                  <a:schemeClr val="tx1">
                    <a:alpha val="80000"/>
                  </a:schemeClr>
                </a:solidFill>
                <a:latin typeface="Open Sans"/>
              </a:rPr>
              <a:t>questo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caso</a:t>
            </a:r>
            <a:r>
              <a:rPr lang="en-US" sz="1000" b="0" dirty="0">
                <a:solidFill>
                  <a:schemeClr val="tx1">
                    <a:alpha val="80000"/>
                  </a:schemeClr>
                </a:solidFill>
                <a:latin typeface="Open Sans"/>
              </a:rPr>
              <a:t> non </a:t>
            </a:r>
            <a:r>
              <a:rPr lang="en-US" sz="1000" b="0" dirty="0" err="1">
                <a:solidFill>
                  <a:schemeClr val="tx1">
                    <a:alpha val="80000"/>
                  </a:schemeClr>
                </a:solidFill>
                <a:latin typeface="Open Sans"/>
              </a:rPr>
              <a:t>va</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selezionata</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lista</a:t>
            </a:r>
            <a:r>
              <a:rPr lang="en-US" sz="1000" b="0" dirty="0">
                <a:solidFill>
                  <a:schemeClr val="tx1">
                    <a:alpha val="80000"/>
                  </a:schemeClr>
                </a:solidFill>
                <a:latin typeface="Open Sans"/>
              </a:rPr>
              <a:t> ma solo </a:t>
            </a:r>
            <a:r>
              <a:rPr lang="en-US" sz="1000" b="0" dirty="0" err="1">
                <a:solidFill>
                  <a:schemeClr val="tx1">
                    <a:alpha val="80000"/>
                  </a:schemeClr>
                </a:solidFill>
                <a:latin typeface="Open Sans"/>
              </a:rPr>
              <a:t>i</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candidati</a:t>
            </a:r>
            <a:r>
              <a:rPr lang="en-US" sz="1000" b="0" dirty="0">
                <a:solidFill>
                  <a:schemeClr val="tx1">
                    <a:alpha val="80000"/>
                  </a:schemeClr>
                </a:solidFill>
                <a:latin typeface="Open Sans"/>
              </a:rPr>
              <a:t>.</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Per esprimere il voto </a:t>
            </a:r>
            <a:r>
              <a:rPr lang="en-US" sz="1000" b="1" u="sng" dirty="0">
                <a:solidFill>
                  <a:schemeClr val="tx1">
                    <a:alpha val="80000"/>
                  </a:schemeClr>
                </a:solidFill>
                <a:latin typeface="Open Sans"/>
              </a:rPr>
              <a:t>selezionare il bottoncino relativo al candidato scelto</a:t>
            </a:r>
            <a:r>
              <a:rPr lang="en-US" sz="1000" b="0" dirty="0">
                <a:solidFill>
                  <a:schemeClr val="tx1">
                    <a:alpha val="80000"/>
                  </a:schemeClr>
                </a:solidFill>
                <a:latin typeface="Open Sans"/>
              </a:rPr>
              <a:t> per assegnare la/le preferenze. </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Ri-</a:t>
            </a:r>
            <a:r>
              <a:rPr lang="en-US" sz="1000" b="0" dirty="0" err="1">
                <a:solidFill>
                  <a:schemeClr val="tx1">
                    <a:alpha val="80000"/>
                  </a:schemeClr>
                </a:solidFill>
                <a:latin typeface="Open Sans"/>
              </a:rPr>
              <a:t>premi</a:t>
            </a:r>
            <a:r>
              <a:rPr lang="en-US" sz="1000" b="0" dirty="0">
                <a:solidFill>
                  <a:schemeClr val="tx1">
                    <a:alpha val="80000"/>
                  </a:schemeClr>
                </a:solidFill>
                <a:latin typeface="Open Sans"/>
              </a:rPr>
              <a:t> per deselezionare il candidato e selezionarne un altro.</a:t>
            </a:r>
            <a:br>
              <a:rPr lang="en-US" sz="1000" b="0" dirty="0">
                <a:solidFill>
                  <a:schemeClr val="tx1">
                    <a:alpha val="80000"/>
                  </a:schemeClr>
                </a:solidFill>
                <a:latin typeface="Open Sans"/>
              </a:rPr>
            </a:b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0" dirty="0">
                <a:solidFill>
                  <a:srgbClr val="FF0000"/>
                </a:solidFill>
                <a:latin typeface="Open Sans"/>
              </a:rPr>
              <a:t>Conferma preferenze</a:t>
            </a:r>
            <a:r>
              <a:rPr lang="en-US" sz="1000" b="0" dirty="0">
                <a:solidFill>
                  <a:schemeClr val="tx1">
                    <a:alpha val="80000"/>
                  </a:schemeClr>
                </a:solidFill>
                <a:latin typeface="Open Sans"/>
              </a:rPr>
              <a:t>“.</a:t>
            </a:r>
          </a:p>
        </p:txBody>
      </p:sp>
      <p:sp>
        <p:nvSpPr>
          <p:cNvPr id="5" name="Rettangolo 4">
            <a:extLst>
              <a:ext uri="{C599848D-FE2A-4480-B488-5598279B00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C15520B-B6E9-40F5-875D-63E7351CD6ED}"/>
              </a:ext>
            </a:extLst>
          </p:cNvPr>
          <p:cNvSpPr/>
          <p:nvPr/>
        </p:nvSpPr>
        <p:spPr>
          <a:xfrm>
            <a:off x="1143000" y="351503"/>
            <a:ext cx="2057400" cy="872148"/>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MODALITA’ DI VOTO 2/2:</a:t>
            </a:r>
          </a:p>
          <a:p>
            <a:pPr algn="ctr"/>
            <a:r>
              <a:rPr lang="en-US" sz="1200" b="1" dirty="0">
                <a:solidFill>
                  <a:schemeClr val="lt1"/>
                </a:solidFill>
                <a:latin typeface="Montserrat"/>
              </a:rPr>
              <a:t>VOTO DISGIUNTO PER CANDIDATI</a:t>
            </a:r>
          </a:p>
        </p:txBody>
      </p:sp>
      <p:sp>
        <p:nvSpPr>
          <p:cNvPr id="6" name="Triangolo rettangolo 5">
            <a:extLst>
              <a:ext uri="{CE2A6BD5-2730-41FC-922D-A373DAA1005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4882B63-A543-4AB6-B6AB-CFF4CA357A95}"/>
              </a:ext>
            </a:extLst>
          </p:cNvPr>
          <p:cNvSpPr/>
          <p:nvPr/>
        </p:nvSpPr>
        <p:spPr>
          <a:xfrm flipV="1">
            <a:off x="3046721" y="1204871"/>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sp>
        <p:nvSpPr>
          <p:cNvPr id="10" name="CasellaDiTesto 9">
            <a:extLst>
              <a:ext uri="{FF2B5EF4-FFF2-40B4-BE49-F238E27FC236}">
                <a16:creationId xmlns:a16="http://schemas.microsoft.com/office/drawing/2014/main" id="{960B5666-F024-ED89-D20A-0F94E0AA4923}"/>
              </a:ext>
            </a:extLst>
          </p:cNvPr>
          <p:cNvSpPr txBox="1"/>
          <p:nvPr/>
        </p:nvSpPr>
        <p:spPr>
          <a:xfrm>
            <a:off x="1083510" y="6300149"/>
            <a:ext cx="7908090" cy="276999"/>
          </a:xfrm>
          <a:prstGeom prst="rect">
            <a:avLst/>
          </a:prstGeom>
          <a:noFill/>
        </p:spPr>
        <p:txBody>
          <a:bodyPr wrap="square">
            <a:spAutoFit/>
          </a:bodyPr>
          <a:lstStyle/>
          <a:p>
            <a:r>
              <a:rPr lang="it-IT" sz="1200" i="1" u="sng" dirty="0"/>
              <a:t>NB: </a:t>
            </a:r>
            <a:r>
              <a:rPr lang="it-IT" sz="1200" i="1" u="sng" dirty="0">
                <a:solidFill>
                  <a:srgbClr val="242424"/>
                </a:solidFill>
              </a:rPr>
              <a:t>N</a:t>
            </a:r>
            <a:r>
              <a:rPr lang="it-IT" sz="1200" b="0" i="1" u="sng" dirty="0">
                <a:solidFill>
                  <a:srgbClr val="242424"/>
                </a:solidFill>
                <a:effectLst/>
              </a:rPr>
              <a:t>on esprimere alcuna preferenza equivale a votare </a:t>
            </a:r>
            <a:r>
              <a:rPr lang="it-IT" sz="1200" b="1" i="1" u="sng" dirty="0">
                <a:solidFill>
                  <a:srgbClr val="242424"/>
                </a:solidFill>
                <a:effectLst/>
              </a:rPr>
              <a:t>scheda bianca</a:t>
            </a:r>
            <a:endParaRPr lang="it-IT" sz="1200" b="1" i="1" u="sng" dirty="0"/>
          </a:p>
        </p:txBody>
      </p:sp>
      <p:pic>
        <p:nvPicPr>
          <p:cNvPr id="14" name="Immagine 13">
            <a:extLst>
              <a:ext uri="{FF2B5EF4-FFF2-40B4-BE49-F238E27FC236}">
                <a16:creationId xmlns:a16="http://schemas.microsoft.com/office/drawing/2014/main" id="{C5904721-7418-5E13-5C6C-0C0685FC6124}"/>
              </a:ext>
            </a:extLst>
          </p:cNvPr>
          <p:cNvPicPr>
            <a:picLocks noChangeAspect="1"/>
          </p:cNvPicPr>
          <p:nvPr/>
        </p:nvPicPr>
        <p:blipFill>
          <a:blip r:embed="rId3"/>
          <a:stretch>
            <a:fillRect/>
          </a:stretch>
        </p:blipFill>
        <p:spPr>
          <a:xfrm>
            <a:off x="3675545" y="1007575"/>
            <a:ext cx="7221055" cy="4495410"/>
          </a:xfrm>
          <a:prstGeom prst="rect">
            <a:avLst/>
          </a:prstGeom>
        </p:spPr>
      </p:pic>
      <p:pic>
        <p:nvPicPr>
          <p:cNvPr id="15" name="Elemento grafico 14" descr="Cursore contorno">
            <a:extLst>
              <a:ext uri="{FF2B5EF4-FFF2-40B4-BE49-F238E27FC236}">
                <a16:creationId xmlns:a16="http://schemas.microsoft.com/office/drawing/2014/main" id="{5A006FD5-034B-86EB-808A-E79D834B0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0166555" y="4476989"/>
            <a:ext cx="914400" cy="914400"/>
          </a:xfrm>
          <a:prstGeom prst="rect">
            <a:avLst/>
          </a:prstGeom>
        </p:spPr>
      </p:pic>
    </p:spTree>
    <p:extLst>
      <p:ext uri="{BB962C8B-B14F-4D97-AF65-F5344CB8AC3E}">
        <p14:creationId xmlns:p14="http://schemas.microsoft.com/office/powerpoint/2010/main" val="2006190533"/>
      </p:ext>
      <p:ext uri="{14A13581-EC14-4F02-9D75-52D5CC72A378}">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3231784F-F6E5-004C-7E56-FF07E1281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6338" y="322006"/>
            <a:ext cx="9665662" cy="5675106"/>
          </a:xfrm>
          <a:prstGeom prst="rect">
            <a:avLst/>
          </a:prstGeom>
        </p:spPr>
      </p:pic>
      <p:sp>
        <p:nvSpPr>
          <p:cNvPr id="2" name="Slide Number Placeholder 1">
            <a:extLst>
              <a:ext uri="{FBA1376D-3901-4F75-B020-2D59C4772BD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7BD0A738-9912-4D88-95A6-BAF1F2A266EE}"/>
              </a:ext>
            </a:extLst>
          </p:cNvPr>
          <p:cNvSpPr>
            <a:spLocks noGrp="1"/>
          </p:cNvSpPr>
          <p:nvPr>
            <p:ph type="sldNum" sz="quarter"/>
          </p:nvPr>
        </p:nvSpPr>
        <p:spPr/>
        <p:txBody>
          <a:bodyPr rtlCol="0"/>
          <a:lstStyle/>
          <a:p>
            <a:fld id="{94607235-75D3-4D4B-95F3-510AF93FE2C5}" type="slidenum">
              <a:rPr/>
              <a:t>8</a:t>
            </a:fld>
            <a:endParaRPr lang="en-US" dirty="0"/>
          </a:p>
        </p:txBody>
      </p:sp>
      <p:sp>
        <p:nvSpPr>
          <p:cNvPr id="4" name="TextBox 7">
            <a:extLst>
              <a:ext uri="{96278E5C-9D31-4C94-8EA4-70CFFB3DC5D5}">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13FB8AEC-C9F1-4C19-B011-B3CAFAB377EE}"/>
              </a:ext>
            </a:extLst>
          </p:cNvPr>
          <p:cNvSpPr txBox="1"/>
          <p:nvPr/>
        </p:nvSpPr>
        <p:spPr>
          <a:xfrm>
            <a:off x="1069258" y="1287936"/>
            <a:ext cx="2124985" cy="4695901"/>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assegnato il voto, viene</a:t>
            </a:r>
          </a:p>
          <a:p>
            <a:pPr>
              <a:lnSpc>
                <a:spcPct val="120000"/>
              </a:lnSpc>
            </a:pPr>
            <a:r>
              <a:rPr lang="en-US" sz="1000" b="0" dirty="0">
                <a:solidFill>
                  <a:schemeClr val="tx1">
                    <a:alpha val="80000"/>
                  </a:schemeClr>
                </a:solidFill>
                <a:latin typeface="Open Sans"/>
              </a:rPr>
              <a:t>presentata la pagina di riepilogo del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che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consente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controllare</a:t>
            </a:r>
            <a:r>
              <a:rPr lang="en-US" sz="1000" b="0" dirty="0">
                <a:solidFill>
                  <a:schemeClr val="tx1">
                    <a:alpha val="80000"/>
                  </a:schemeClr>
                </a:solidFill>
                <a:latin typeface="Open Sans"/>
              </a:rPr>
              <a:t> le </a:t>
            </a:r>
            <a:r>
              <a:rPr lang="en-US" sz="1000" b="0" dirty="0" err="1">
                <a:solidFill>
                  <a:schemeClr val="tx1">
                    <a:alpha val="80000"/>
                  </a:schemeClr>
                </a:solidFill>
                <a:latin typeface="Open Sans"/>
              </a:rPr>
              <a:t>preferenze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espresse</a:t>
            </a:r>
            <a:r>
              <a:rPr lang="en-US" sz="1000" b="0" dirty="0">
                <a:solidFill>
                  <a:schemeClr val="tx1">
                    <a:alpha val="80000"/>
                  </a:schemeClr>
                </a:solidFill>
                <a:latin typeface="Open Sans"/>
              </a:rPr>
              <a:t>, come </a:t>
            </a:r>
            <a:r>
              <a:rPr lang="en-US" sz="1000" b="0" dirty="0" err="1">
                <a:solidFill>
                  <a:schemeClr val="tx1">
                    <a:alpha val="80000"/>
                  </a:schemeClr>
                </a:solidFill>
                <a:latin typeface="Open Sans"/>
              </a:rPr>
              <a:t>mostra</a:t>
            </a:r>
            <a:r>
              <a:rPr lang="en-US" sz="1000" b="0" dirty="0">
                <a:solidFill>
                  <a:schemeClr val="tx1">
                    <a:alpha val="80000"/>
                  </a:schemeClr>
                </a:solidFill>
                <a:latin typeface="Open Sans"/>
              </a:rPr>
              <a:t> la schermata d'esempio qui a fianco.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Il voto viene inserito nell’urna digitale, solo dopo questo passaggio. </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Premere</a:t>
            </a:r>
            <a:r>
              <a:rPr lang="en-US" sz="1000" b="0" dirty="0">
                <a:solidFill>
                  <a:schemeClr val="tx1">
                    <a:alpha val="80000"/>
                  </a:schemeClr>
                </a:solidFill>
                <a:latin typeface="Open Sans"/>
              </a:rPr>
              <a:t> su «</a:t>
            </a:r>
            <a:r>
              <a:rPr lang="en-US" sz="1000" b="0" dirty="0">
                <a:solidFill>
                  <a:srgbClr val="FF0000"/>
                </a:solidFill>
                <a:latin typeface="Open Sans"/>
              </a:rPr>
              <a:t>Registra </a:t>
            </a:r>
            <a:r>
              <a:rPr lang="en-US" sz="1000" b="0" dirty="0" err="1">
                <a:solidFill>
                  <a:srgbClr val="FF0000"/>
                </a:solidFill>
                <a:latin typeface="Open Sans"/>
              </a:rPr>
              <a:t>Preferenze</a:t>
            </a:r>
            <a:r>
              <a:rPr lang="en-US" sz="1000" b="0" dirty="0">
                <a:solidFill>
                  <a:schemeClr val="tx1">
                    <a:alpha val="80000"/>
                  </a:schemeClr>
                </a:solidFill>
                <a:latin typeface="Open Sans"/>
              </a:rPr>
              <a:t>» per </a:t>
            </a:r>
            <a:r>
              <a:rPr lang="en-US" sz="1000" b="0" dirty="0" err="1">
                <a:solidFill>
                  <a:schemeClr val="tx1">
                    <a:alpha val="80000"/>
                  </a:schemeClr>
                </a:solidFill>
                <a:latin typeface="Open Sans"/>
              </a:rPr>
              <a:t>terminare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l’operazione</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e </a:t>
            </a:r>
            <a:r>
              <a:rPr lang="en-US" sz="1000" b="1" dirty="0" err="1">
                <a:solidFill>
                  <a:schemeClr val="tx1">
                    <a:alpha val="80000"/>
                  </a:schemeClr>
                </a:solidFill>
                <a:latin typeface="Open Sans"/>
              </a:rPr>
              <a:t>passare</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alla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scheda</a:t>
            </a:r>
            <a:r>
              <a:rPr lang="en-US" sz="1000" b="1" dirty="0">
                <a:solidFill>
                  <a:schemeClr val="tx1">
                    <a:alpha val="80000"/>
                  </a:schemeClr>
                </a:solidFill>
                <a:latin typeface="Open Sans"/>
              </a:rPr>
              <a:t> </a:t>
            </a:r>
            <a:r>
              <a:rPr lang="en-US" sz="1000" b="1" dirty="0" err="1">
                <a:solidFill>
                  <a:schemeClr val="tx1">
                    <a:alpha val="80000"/>
                  </a:schemeClr>
                </a:solidFill>
                <a:latin typeface="Open Sans"/>
              </a:rPr>
              <a:t>successiva</a:t>
            </a:r>
            <a:r>
              <a:rPr lang="en-US" sz="1000" b="1" dirty="0">
                <a:solidFill>
                  <a:schemeClr val="tx1">
                    <a:alpha val="80000"/>
                  </a:schemeClr>
                </a:solidFill>
                <a:latin typeface="Open Sans"/>
              </a:rPr>
              <a:t>.</a:t>
            </a:r>
          </a:p>
          <a:p>
            <a:pPr>
              <a:lnSpc>
                <a:spcPct val="120000"/>
              </a:lnSpc>
            </a:pPr>
            <a:br>
              <a:rPr lang="en-US" sz="1000" b="0" dirty="0">
                <a:solidFill>
                  <a:schemeClr val="tx1">
                    <a:alpha val="80000"/>
                  </a:schemeClr>
                </a:solidFill>
                <a:latin typeface="Open Sans"/>
              </a:rPr>
            </a:br>
            <a:r>
              <a:rPr lang="en-US" sz="1000" b="0" dirty="0">
                <a:solidFill>
                  <a:schemeClr val="tx1">
                    <a:alpha val="80000"/>
                  </a:schemeClr>
                </a:solidFill>
                <a:latin typeface="Open Sans"/>
              </a:rPr>
              <a:t>Dopo la </a:t>
            </a:r>
            <a:r>
              <a:rPr lang="en-US" sz="1000" b="0" dirty="0" err="1">
                <a:solidFill>
                  <a:schemeClr val="tx1">
                    <a:alpha val="80000"/>
                  </a:schemeClr>
                </a:solidFill>
                <a:latin typeface="Open Sans"/>
              </a:rPr>
              <a:t>conferma</a:t>
            </a:r>
            <a:r>
              <a:rPr lang="en-US" sz="1000" b="0" dirty="0">
                <a:solidFill>
                  <a:schemeClr val="tx1">
                    <a:alpha val="80000"/>
                  </a:schemeClr>
                </a:solidFill>
                <a:latin typeface="Open Sans"/>
              </a:rPr>
              <a:t> il </a:t>
            </a:r>
            <a:r>
              <a:rPr lang="en-US" sz="1000" b="1" u="sng" dirty="0">
                <a:solidFill>
                  <a:schemeClr val="tx1">
                    <a:alpha val="80000"/>
                  </a:schemeClr>
                </a:solidFill>
                <a:latin typeface="Open Sans"/>
              </a:rPr>
              <a:t>voto </a:t>
            </a:r>
            <a:r>
              <a:rPr lang="en-US" sz="1000" b="1" u="sng" dirty="0" err="1">
                <a:solidFill>
                  <a:schemeClr val="tx1">
                    <a:alpha val="80000"/>
                  </a:schemeClr>
                </a:solidFill>
                <a:latin typeface="Open Sans"/>
              </a:rPr>
              <a:t>diventa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immodificabile</a:t>
            </a:r>
            <a:r>
              <a:rPr lang="en-US" sz="1000" b="1" u="sng" dirty="0">
                <a:solidFill>
                  <a:schemeClr val="tx1">
                    <a:alpha val="80000"/>
                  </a:schemeClr>
                </a:solidFill>
                <a:latin typeface="Open Sans"/>
              </a:rPr>
              <a:t>. </a:t>
            </a:r>
          </a:p>
          <a:p>
            <a:pPr>
              <a:lnSpc>
                <a:spcPct val="120000"/>
              </a:lnSpc>
            </a:pPr>
            <a:endParaRPr lang="en-US" sz="1000" b="1" u="sng" dirty="0">
              <a:solidFill>
                <a:schemeClr val="tx1">
                  <a:alpha val="80000"/>
                </a:schemeClr>
              </a:solidFill>
              <a:latin typeface="Open Sans"/>
            </a:endParaRPr>
          </a:p>
          <a:p>
            <a:pPr>
              <a:lnSpc>
                <a:spcPct val="120000"/>
              </a:lnSpc>
            </a:pPr>
            <a:r>
              <a:rPr lang="en-US" sz="1000" b="1" u="sng" dirty="0">
                <a:solidFill>
                  <a:schemeClr val="tx1">
                    <a:alpha val="80000"/>
                  </a:schemeClr>
                </a:solidFill>
                <a:latin typeface="Open Sans"/>
              </a:rPr>
              <a:t>NON </a:t>
            </a:r>
            <a:r>
              <a:rPr lang="en-US" sz="1000" b="1" u="sng" dirty="0" err="1">
                <a:solidFill>
                  <a:schemeClr val="tx1">
                    <a:alpha val="80000"/>
                  </a:schemeClr>
                </a:solidFill>
                <a:latin typeface="Open Sans"/>
              </a:rPr>
              <a:t>chiudere</a:t>
            </a:r>
            <a:r>
              <a:rPr lang="en-US" sz="1000" b="1" u="sng" dirty="0">
                <a:solidFill>
                  <a:schemeClr val="tx1">
                    <a:alpha val="80000"/>
                  </a:schemeClr>
                </a:solidFill>
                <a:latin typeface="Open Sans"/>
              </a:rPr>
              <a:t> la </a:t>
            </a:r>
            <a:r>
              <a:rPr lang="en-US" sz="1000" b="1" u="sng" dirty="0" err="1">
                <a:solidFill>
                  <a:schemeClr val="tx1">
                    <a:alpha val="80000"/>
                  </a:schemeClr>
                </a:solidFill>
                <a:latin typeface="Open Sans"/>
              </a:rPr>
              <a:t>pagina</a:t>
            </a:r>
            <a:r>
              <a:rPr lang="en-US" sz="1000" b="1" u="sng" dirty="0">
                <a:solidFill>
                  <a:schemeClr val="tx1">
                    <a:alpha val="80000"/>
                  </a:schemeClr>
                </a:solidFill>
                <a:latin typeface="Open Sans"/>
              </a:rPr>
              <a:t> web o </a:t>
            </a:r>
            <a:r>
              <a:rPr lang="en-US" sz="1000" b="1" u="sng" dirty="0" err="1">
                <a:solidFill>
                  <a:schemeClr val="tx1">
                    <a:alpha val="80000"/>
                  </a:schemeClr>
                </a:solidFill>
                <a:latin typeface="Open Sans"/>
              </a:rPr>
              <a:t>spegnere</a:t>
            </a:r>
            <a:r>
              <a:rPr lang="en-US" sz="1000" b="1" u="sng" dirty="0">
                <a:solidFill>
                  <a:schemeClr val="tx1">
                    <a:alpha val="80000"/>
                  </a:schemeClr>
                </a:solidFill>
                <a:latin typeface="Open Sans"/>
              </a:rPr>
              <a:t> il PC.</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1" u="sng" dirty="0" err="1">
                <a:solidFill>
                  <a:schemeClr val="tx1">
                    <a:alpha val="80000"/>
                  </a:schemeClr>
                </a:solidFill>
                <a:latin typeface="Open Sans"/>
              </a:rPr>
              <a:t>Riceverai</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una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conferma</a:t>
            </a:r>
            <a:r>
              <a:rPr lang="en-US" sz="1000" b="1" u="sng" dirty="0">
                <a:solidFill>
                  <a:schemeClr val="tx1">
                    <a:alpha val="80000"/>
                  </a:schemeClr>
                </a:solidFill>
                <a:latin typeface="Open Sans"/>
              </a:rPr>
              <a:t> via PEC di </a:t>
            </a:r>
            <a:r>
              <a:rPr lang="en-US" sz="1000" b="1" u="sng" dirty="0" err="1">
                <a:solidFill>
                  <a:schemeClr val="tx1">
                    <a:alpha val="80000"/>
                  </a:schemeClr>
                </a:solidFill>
                <a:latin typeface="Open Sans"/>
              </a:rPr>
              <a:t>avvenuta</a:t>
            </a:r>
            <a:r>
              <a:rPr lang="en-US" sz="1000" b="1" u="sng" dirty="0">
                <a:solidFill>
                  <a:schemeClr val="tx1">
                    <a:alpha val="80000"/>
                  </a:schemeClr>
                </a:solidFill>
                <a:latin typeface="Open Sans"/>
              </a:rPr>
              <a:t> </a:t>
            </a:r>
            <a:r>
              <a:rPr lang="en-US" sz="1000" b="1" u="sng" dirty="0" err="1">
                <a:solidFill>
                  <a:schemeClr val="tx1">
                    <a:alpha val="80000"/>
                  </a:schemeClr>
                </a:solidFill>
                <a:latin typeface="Open Sans"/>
              </a:rPr>
              <a:t>votazione</a:t>
            </a:r>
            <a:r>
              <a:rPr lang="en-US" sz="1000" b="1" u="sng" dirty="0">
                <a:solidFill>
                  <a:schemeClr val="tx1">
                    <a:alpha val="80000"/>
                  </a:schemeClr>
                </a:solidFill>
                <a:latin typeface="Open Sans"/>
              </a:rPr>
              <a:t>. </a:t>
            </a:r>
            <a:br>
              <a:rPr lang="en-US" sz="1000" b="1" u="sng" dirty="0">
                <a:solidFill>
                  <a:schemeClr val="tx1">
                    <a:alpha val="80000"/>
                  </a:schemeClr>
                </a:solidFill>
                <a:latin typeface="Open Sans"/>
              </a:rPr>
            </a:br>
            <a:br>
              <a:rPr lang="en-US" sz="1000" b="1" u="sng" dirty="0">
                <a:solidFill>
                  <a:schemeClr val="tx1">
                    <a:alpha val="80000"/>
                  </a:schemeClr>
                </a:solidFill>
                <a:latin typeface="Open Sans"/>
              </a:rPr>
            </a:br>
            <a:endParaRPr lang="en-US" sz="1000" b="1" u="sng" dirty="0">
              <a:solidFill>
                <a:schemeClr val="tx1">
                  <a:alpha val="80000"/>
                </a:schemeClr>
              </a:solidFill>
              <a:latin typeface="Open Sans"/>
            </a:endParaRPr>
          </a:p>
        </p:txBody>
      </p:sp>
      <p:sp>
        <p:nvSpPr>
          <p:cNvPr id="5" name="Rettangolo 4">
            <a:extLst>
              <a:ext uri="{72CD34CC-C780-46EA-8847-82D3630AD1BC}">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840E6756-F0C1-4DAC-9A04-C9A8B6964443}"/>
              </a:ext>
            </a:extLst>
          </p:cNvPr>
          <p:cNvSpPr/>
          <p:nvPr/>
        </p:nvSpPr>
        <p:spPr>
          <a:xfrm>
            <a:off x="1040360" y="228600"/>
            <a:ext cx="2312439" cy="645563"/>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CONFERMA IL TUO  VOTO</a:t>
            </a:r>
          </a:p>
        </p:txBody>
      </p:sp>
      <p:sp>
        <p:nvSpPr>
          <p:cNvPr id="6" name="Triangolo rettangolo 5">
            <a:extLst>
              <a:ext uri="{AC71EABD-6E32-4CB6-AB96-FCAD7F4A02E2}">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C249D6BC-14E8-40D1-B1A9-BB4F39A45980}"/>
              </a:ext>
            </a:extLst>
          </p:cNvPr>
          <p:cNvSpPr/>
          <p:nvPr/>
        </p:nvSpPr>
        <p:spPr>
          <a:xfrm flipV="1">
            <a:off x="3194243" y="874163"/>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11" name="Immagine 10">
            <a:extLst>
              <a:ext uri="{FF2B5EF4-FFF2-40B4-BE49-F238E27FC236}">
                <a16:creationId xmlns:a16="http://schemas.microsoft.com/office/drawing/2014/main" id="{E908A081-E296-3ADB-1495-215D0B0E212A}"/>
              </a:ext>
            </a:extLst>
          </p:cNvPr>
          <p:cNvPicPr>
            <a:picLocks noChangeAspect="1"/>
          </p:cNvPicPr>
          <p:nvPr/>
        </p:nvPicPr>
        <p:blipFill>
          <a:blip r:embed="rId3"/>
          <a:stretch>
            <a:fillRect/>
          </a:stretch>
        </p:blipFill>
        <p:spPr>
          <a:xfrm>
            <a:off x="4015827" y="831391"/>
            <a:ext cx="6676013" cy="4441703"/>
          </a:xfrm>
          <a:prstGeom prst="rect">
            <a:avLst/>
          </a:prstGeom>
        </p:spPr>
      </p:pic>
      <p:pic>
        <p:nvPicPr>
          <p:cNvPr id="12" name="Elemento grafico 11" descr="Cursore contorno">
            <a:extLst>
              <a:ext uri="{FF2B5EF4-FFF2-40B4-BE49-F238E27FC236}">
                <a16:creationId xmlns:a16="http://schemas.microsoft.com/office/drawing/2014/main" id="{FC0C5117-D8E6-58F2-05F8-02D6A5FE2A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906000" y="4191000"/>
            <a:ext cx="914400" cy="914400"/>
          </a:xfrm>
          <a:prstGeom prst="rect">
            <a:avLst/>
          </a:prstGeom>
        </p:spPr>
      </p:pic>
    </p:spTree>
    <p:extLst>
      <p:ext uri="{95246BC0-B4EE-45F2-94D6-368E0796E9C3}">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188F4E8A-75F1-476C-AC32-7D60B8D90F98}">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6BDA8FED-1E4A-4B06-A1BB-0BB9441CE478}"/>
              </a:ext>
            </a:extLst>
          </p:cNvPr>
          <p:cNvSpPr>
            <a:spLocks noGrp="1"/>
          </p:cNvSpPr>
          <p:nvPr>
            <p:ph type="sldNum" sz="quarter"/>
          </p:nvPr>
        </p:nvSpPr>
        <p:spPr/>
        <p:txBody>
          <a:bodyPr rtlCol="0"/>
          <a:lstStyle/>
          <a:p>
            <a:fld id="{10EBD0B1-80BB-409B-ACDF-2CA46F31BCDB}" type="slidenum">
              <a:rPr/>
              <a:t>9</a:t>
            </a:fld>
            <a:endParaRPr lang="en-US" dirty="0"/>
          </a:p>
        </p:txBody>
      </p:sp>
      <p:sp>
        <p:nvSpPr>
          <p:cNvPr id="4" name="TextBox 7">
            <a:extLst>
              <a:ext uri="{2FDDBCB4-A3C6-4659-BFA1-305E02171C2F}">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E8F1DF6-AAF6-4513-A6EF-6D0F437F4880}"/>
              </a:ext>
            </a:extLst>
          </p:cNvPr>
          <p:cNvSpPr txBox="1"/>
          <p:nvPr/>
        </p:nvSpPr>
        <p:spPr>
          <a:xfrm>
            <a:off x="1077956" y="1503134"/>
            <a:ext cx="2124985" cy="2479910"/>
          </a:xfrm>
          <a:prstGeom prst="rect">
            <a:avLst/>
          </a:prstGeom>
          <a:noFill/>
        </p:spPr>
        <p:txBody>
          <a:bodyPr vert="horz" wrap="square" lIns="0" rIns="0" rtlCol="0">
            <a:spAutoFit/>
          </a:bodyPr>
          <a:lstStyle/>
          <a:p>
            <a:pPr>
              <a:lnSpc>
                <a:spcPct val="120000"/>
              </a:lnSpc>
            </a:pPr>
            <a:r>
              <a:rPr lang="en-US" sz="1000" b="0" dirty="0">
                <a:solidFill>
                  <a:schemeClr val="tx1">
                    <a:alpha val="80000"/>
                  </a:schemeClr>
                </a:solidFill>
                <a:latin typeface="Open Sans"/>
              </a:rPr>
              <a:t>Una volta confermato il voto, comparirà il messaggio che il voto è stato registrato.</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err="1">
                <a:solidFill>
                  <a:schemeClr val="tx1">
                    <a:alpha val="80000"/>
                  </a:schemeClr>
                </a:solidFill>
                <a:latin typeface="Open Sans"/>
              </a:rPr>
              <a:t>Cliccare</a:t>
            </a:r>
            <a:r>
              <a:rPr lang="en-US" sz="1000" b="0" dirty="0">
                <a:solidFill>
                  <a:schemeClr val="tx1">
                    <a:alpha val="80000"/>
                  </a:schemeClr>
                </a:solidFill>
                <a:latin typeface="Open Sans"/>
              </a:rPr>
              <a:t> “</a:t>
            </a:r>
            <a:r>
              <a:rPr lang="en-US" sz="1000" b="1" dirty="0">
                <a:solidFill>
                  <a:schemeClr val="tx1">
                    <a:alpha val="80000"/>
                  </a:schemeClr>
                </a:solidFill>
                <a:latin typeface="Open Sans"/>
              </a:rPr>
              <a:t>Continua“ </a:t>
            </a:r>
            <a:r>
              <a:rPr lang="en-US" sz="1000" b="0" dirty="0">
                <a:solidFill>
                  <a:schemeClr val="tx1">
                    <a:alpha val="80000"/>
                  </a:schemeClr>
                </a:solidFill>
                <a:latin typeface="Open Sans"/>
              </a:rPr>
              <a:t>per terminare l’operazione di voto o passare alla scheda successiva.</a:t>
            </a:r>
            <a:br>
              <a:rPr lang="en-US" sz="1000" b="0" dirty="0">
                <a:solidFill>
                  <a:schemeClr val="tx1">
                    <a:alpha val="80000"/>
                  </a:schemeClr>
                </a:solidFill>
                <a:latin typeface="Open Sans"/>
              </a:rPr>
            </a:br>
            <a:endParaRPr lang="en-US" sz="1000" b="0" dirty="0">
              <a:solidFill>
                <a:schemeClr val="tx1">
                  <a:alpha val="80000"/>
                </a:schemeClr>
              </a:solidFill>
              <a:latin typeface="Open Sans"/>
            </a:endParaRPr>
          </a:p>
          <a:p>
            <a:pPr>
              <a:lnSpc>
                <a:spcPct val="120000"/>
              </a:lnSpc>
            </a:pPr>
            <a:r>
              <a:rPr lang="en-US" sz="1000" b="0" dirty="0">
                <a:solidFill>
                  <a:schemeClr val="tx1">
                    <a:alpha val="80000"/>
                  </a:schemeClr>
                </a:solidFill>
                <a:latin typeface="Open Sans"/>
              </a:rPr>
              <a:t>Si </a:t>
            </a:r>
            <a:r>
              <a:rPr lang="en-US" sz="1000" b="0" dirty="0" err="1">
                <a:solidFill>
                  <a:schemeClr val="tx1">
                    <a:alpha val="80000"/>
                  </a:schemeClr>
                </a:solidFill>
                <a:latin typeface="Open Sans"/>
              </a:rPr>
              <a:t>aprirà</a:t>
            </a:r>
            <a:r>
              <a:rPr lang="en-US" sz="1000" b="0" dirty="0">
                <a:solidFill>
                  <a:schemeClr val="tx1">
                    <a:alpha val="80000"/>
                  </a:schemeClr>
                </a:solidFill>
                <a:latin typeface="Open Sans"/>
              </a:rPr>
              <a:t> la </a:t>
            </a:r>
            <a:r>
              <a:rPr lang="en-US" sz="1000" b="0" dirty="0" err="1">
                <a:solidFill>
                  <a:schemeClr val="tx1">
                    <a:alpha val="80000"/>
                  </a:schemeClr>
                </a:solidFill>
                <a:latin typeface="Open Sans"/>
              </a:rPr>
              <a:t>scheda</a:t>
            </a:r>
            <a:r>
              <a:rPr lang="en-US" sz="1000" b="0" dirty="0">
                <a:solidFill>
                  <a:schemeClr val="tx1">
                    <a:alpha val="80000"/>
                  </a:schemeClr>
                </a:solidFill>
                <a:latin typeface="Open Sans"/>
              </a:rPr>
              <a:t> “</a:t>
            </a:r>
            <a:r>
              <a:rPr lang="en-US" sz="1000" b="1" i="1" u="sng" dirty="0" err="1">
                <a:solidFill>
                  <a:schemeClr val="tx1">
                    <a:alpha val="80000"/>
                  </a:schemeClr>
                </a:solidFill>
                <a:latin typeface="Open Sans"/>
              </a:rPr>
              <a:t>Elezione</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Consiglio</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Direttivo</a:t>
            </a:r>
            <a:r>
              <a:rPr lang="en-US" sz="1000" b="1" i="1" u="sng" dirty="0">
                <a:solidFill>
                  <a:schemeClr val="tx1">
                    <a:alpha val="80000"/>
                  </a:schemeClr>
                </a:solidFill>
                <a:latin typeface="Open Sans"/>
              </a:rPr>
              <a:t> – </a:t>
            </a:r>
            <a:r>
              <a:rPr lang="en-US" sz="1000" b="1" i="1" u="sng" dirty="0" err="1">
                <a:solidFill>
                  <a:schemeClr val="tx1">
                    <a:alpha val="80000"/>
                  </a:schemeClr>
                </a:solidFill>
                <a:latin typeface="Open Sans"/>
              </a:rPr>
              <a:t>Revisori</a:t>
            </a:r>
            <a:r>
              <a:rPr lang="en-US" sz="1000" b="1" i="1" u="sng" dirty="0">
                <a:solidFill>
                  <a:schemeClr val="tx1">
                    <a:alpha val="80000"/>
                  </a:schemeClr>
                </a:solidFill>
                <a:latin typeface="Open Sans"/>
              </a:rPr>
              <a:t> </a:t>
            </a:r>
            <a:r>
              <a:rPr lang="en-US" sz="1000" b="1" i="1" u="sng" dirty="0" err="1">
                <a:solidFill>
                  <a:schemeClr val="tx1">
                    <a:alpha val="80000"/>
                  </a:schemeClr>
                </a:solidFill>
                <a:latin typeface="Open Sans"/>
              </a:rPr>
              <a:t>dei</a:t>
            </a:r>
            <a:r>
              <a:rPr lang="en-US" sz="1000" b="1" i="1" u="sng" dirty="0">
                <a:solidFill>
                  <a:schemeClr val="tx1">
                    <a:alpha val="80000"/>
                  </a:schemeClr>
                </a:solidFill>
                <a:latin typeface="Open Sans"/>
              </a:rPr>
              <a:t> Conti”</a:t>
            </a:r>
            <a:r>
              <a:rPr lang="en-US" sz="1000" b="0" dirty="0">
                <a:solidFill>
                  <a:schemeClr val="tx1">
                    <a:alpha val="80000"/>
                  </a:schemeClr>
                </a:solidFill>
                <a:latin typeface="Open Sans"/>
              </a:rPr>
              <a:t> per la quale </a:t>
            </a:r>
            <a:r>
              <a:rPr lang="en-US" sz="1000" b="0" dirty="0" err="1">
                <a:solidFill>
                  <a:schemeClr val="tx1">
                    <a:alpha val="80000"/>
                  </a:schemeClr>
                </a:solidFill>
                <a:latin typeface="Open Sans"/>
              </a:rPr>
              <a:t>votare</a:t>
            </a:r>
            <a:r>
              <a:rPr lang="en-US" sz="1000" b="0" dirty="0">
                <a:solidFill>
                  <a:schemeClr val="tx1">
                    <a:alpha val="80000"/>
                  </a:schemeClr>
                </a:solidFill>
                <a:latin typeface="Open Sans"/>
              </a:rPr>
              <a:t>  con le </a:t>
            </a:r>
            <a:r>
              <a:rPr lang="en-US" sz="1000" b="0" dirty="0" err="1">
                <a:solidFill>
                  <a:schemeClr val="tx1">
                    <a:alpha val="80000"/>
                  </a:schemeClr>
                </a:solidFill>
                <a:latin typeface="Open Sans"/>
              </a:rPr>
              <a:t>stesse</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modalità</a:t>
            </a:r>
            <a:r>
              <a:rPr lang="en-US" sz="1000" b="0" dirty="0">
                <a:solidFill>
                  <a:schemeClr val="tx1">
                    <a:alpha val="80000"/>
                  </a:schemeClr>
                </a:solidFill>
                <a:latin typeface="Open Sans"/>
              </a:rPr>
              <a:t> di </a:t>
            </a:r>
            <a:r>
              <a:rPr lang="en-US" sz="1000" b="0" dirty="0" err="1">
                <a:solidFill>
                  <a:schemeClr val="tx1">
                    <a:alpha val="80000"/>
                  </a:schemeClr>
                </a:solidFill>
                <a:latin typeface="Open Sans"/>
              </a:rPr>
              <a:t>voto</a:t>
            </a:r>
            <a:r>
              <a:rPr lang="en-US" sz="1000" b="0" dirty="0">
                <a:solidFill>
                  <a:schemeClr val="tx1">
                    <a:alpha val="80000"/>
                  </a:schemeClr>
                </a:solidFill>
                <a:latin typeface="Open Sans"/>
              </a:rPr>
              <a:t> </a:t>
            </a:r>
            <a:r>
              <a:rPr lang="en-US" sz="1000" b="0" dirty="0" err="1">
                <a:solidFill>
                  <a:schemeClr val="tx1">
                    <a:alpha val="80000"/>
                  </a:schemeClr>
                </a:solidFill>
                <a:latin typeface="Open Sans"/>
              </a:rPr>
              <a:t>disgiunto</a:t>
            </a:r>
            <a:r>
              <a:rPr lang="en-US" sz="1000" b="0" dirty="0">
                <a:solidFill>
                  <a:schemeClr val="tx1">
                    <a:alpha val="80000"/>
                  </a:schemeClr>
                </a:solidFill>
                <a:latin typeface="Open Sans"/>
              </a:rPr>
              <a:t> illustrate in </a:t>
            </a:r>
            <a:r>
              <a:rPr lang="en-US" sz="1000" b="0" dirty="0" err="1">
                <a:solidFill>
                  <a:schemeClr val="tx1">
                    <a:alpha val="80000"/>
                  </a:schemeClr>
                </a:solidFill>
                <a:latin typeface="Open Sans"/>
              </a:rPr>
              <a:t>precedenza</a:t>
            </a:r>
            <a:r>
              <a:rPr lang="en-US" sz="1000" b="0" dirty="0">
                <a:solidFill>
                  <a:schemeClr val="tx1">
                    <a:alpha val="80000"/>
                  </a:schemeClr>
                </a:solidFill>
                <a:latin typeface="Open Sans"/>
              </a:rPr>
              <a:t>. </a:t>
            </a:r>
          </a:p>
        </p:txBody>
      </p:sp>
      <p:sp>
        <p:nvSpPr>
          <p:cNvPr id="5" name="Rettangolo 4">
            <a:extLst>
              <a:ext uri="{715D0E88-ED0D-4660-85B6-A9B45FD24849}">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9BF90ACF-69BF-4B9B-AB30-F44E5FA6E1E4}"/>
              </a:ext>
            </a:extLst>
          </p:cNvPr>
          <p:cNvSpPr/>
          <p:nvPr/>
        </p:nvSpPr>
        <p:spPr>
          <a:xfrm>
            <a:off x="1077956" y="228600"/>
            <a:ext cx="2808244" cy="848814"/>
          </a:xfrm>
          <a:prstGeom prst="rect">
            <a:avLst/>
          </a:prstGeom>
          <a:solidFill>
            <a:srgbClr val="CD33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64008" rIns="0" rtlCol="0" anchor="ctr"/>
          <a:lstStyle/>
          <a:p>
            <a:pPr algn="ctr"/>
            <a:r>
              <a:rPr lang="en-US" sz="1200" b="1" dirty="0">
                <a:solidFill>
                  <a:schemeClr val="lt1"/>
                </a:solidFill>
                <a:latin typeface="Montserrat"/>
              </a:rPr>
              <a:t>PASSAGGIO ALLA SCHEDA SUCCESSIVA</a:t>
            </a:r>
          </a:p>
        </p:txBody>
      </p:sp>
      <p:sp>
        <p:nvSpPr>
          <p:cNvPr id="6" name="Triangolo rettangolo 5">
            <a:extLst>
              <a:ext uri="{8EE6BABA-76B7-425A-94DB-594BDFC2A094}">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A50DE0C8-0047-41C1-886E-BA3C2FA71F9A}"/>
              </a:ext>
            </a:extLst>
          </p:cNvPr>
          <p:cNvSpPr/>
          <p:nvPr/>
        </p:nvSpPr>
        <p:spPr>
          <a:xfrm flipV="1">
            <a:off x="3732521" y="1077414"/>
            <a:ext cx="153679" cy="153679"/>
          </a:xfrm>
          <a:prstGeom prst="rtTriangl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10800000" vert="horz" wrap="square" lIns="91440" tIns="45720" rIns="91440" bIns="45720" numCol="1" spcCol="0" rtlCol="0" anchor="ctr">
            <a:noAutofit/>
          </a:bodyPr>
          <a:lstStyle/>
          <a:p>
            <a:pPr algn="ctr"/>
            <a:endParaRPr lang="en-US" dirty="0"/>
          </a:p>
        </p:txBody>
      </p:sp>
      <p:pic>
        <p:nvPicPr>
          <p:cNvPr id="3" name="Picture 4">
            <a:extLst>
              <a:ext uri="{FF2B5EF4-FFF2-40B4-BE49-F238E27FC236}">
                <a16:creationId xmlns:a16="http://schemas.microsoft.com/office/drawing/2014/main" id="{9BE58700-E134-2129-9B4B-190F2E442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914400"/>
            <a:ext cx="9115619" cy="5352153"/>
          </a:xfrm>
          <a:prstGeom prst="rect">
            <a:avLst/>
          </a:prstGeom>
        </p:spPr>
      </p:pic>
      <p:pic>
        <p:nvPicPr>
          <p:cNvPr id="12" name="Immagine 11">
            <a:extLst>
              <a:ext uri="{FF2B5EF4-FFF2-40B4-BE49-F238E27FC236}">
                <a16:creationId xmlns:a16="http://schemas.microsoft.com/office/drawing/2014/main" id="{A7895A7A-CEF6-375A-FA7C-288364469118}"/>
              </a:ext>
            </a:extLst>
          </p:cNvPr>
          <p:cNvPicPr>
            <a:picLocks noChangeAspect="1"/>
          </p:cNvPicPr>
          <p:nvPr/>
        </p:nvPicPr>
        <p:blipFill>
          <a:blip r:embed="rId3"/>
          <a:stretch>
            <a:fillRect/>
          </a:stretch>
        </p:blipFill>
        <p:spPr>
          <a:xfrm>
            <a:off x="4395254" y="1295400"/>
            <a:ext cx="6878309" cy="4038600"/>
          </a:xfrm>
          <a:prstGeom prst="rect">
            <a:avLst/>
          </a:prstGeom>
        </p:spPr>
      </p:pic>
      <p:pic>
        <p:nvPicPr>
          <p:cNvPr id="13" name="Elemento grafico 12" descr="Cursore contorno">
            <a:extLst>
              <a:ext uri="{FF2B5EF4-FFF2-40B4-BE49-F238E27FC236}">
                <a16:creationId xmlns:a16="http://schemas.microsoft.com/office/drawing/2014/main" id="{8FD28698-E674-2FC4-3B31-A078B6317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193634">
            <a:off x="9693685" y="4876799"/>
            <a:ext cx="914400" cy="914400"/>
          </a:xfrm>
          <a:prstGeom prst="rect">
            <a:avLst/>
          </a:prstGeom>
        </p:spPr>
      </p:pic>
      <p:pic>
        <p:nvPicPr>
          <p:cNvPr id="14" name="Elemento grafico 13" descr="Cursore contorno">
            <a:extLst>
              <a:ext uri="{FF2B5EF4-FFF2-40B4-BE49-F238E27FC236}">
                <a16:creationId xmlns:a16="http://schemas.microsoft.com/office/drawing/2014/main" id="{F368C621-4B90-4A80-30DF-52CE975E4D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7544" y="3852708"/>
            <a:ext cx="914400" cy="914400"/>
          </a:xfrm>
          <a:prstGeom prst="rect">
            <a:avLst/>
          </a:prstGeom>
        </p:spPr>
      </p:pic>
      <p:sp>
        <p:nvSpPr>
          <p:cNvPr id="16" name="Rettangolo 15">
            <a:extLst>
              <a:ext uri="{FF2B5EF4-FFF2-40B4-BE49-F238E27FC236}">
                <a16:creationId xmlns:a16="http://schemas.microsoft.com/office/drawing/2014/main" id="{91327BEE-AB05-16A0-8E70-FD30DD1AB929}"/>
              </a:ext>
            </a:extLst>
          </p:cNvPr>
          <p:cNvSpPr/>
          <p:nvPr/>
        </p:nvSpPr>
        <p:spPr>
          <a:xfrm>
            <a:off x="7772400" y="1371600"/>
            <a:ext cx="3501163" cy="838200"/>
          </a:xfrm>
          <a:prstGeom prst="rect">
            <a:avLst/>
          </a:prstGeom>
          <a:noFill/>
          <a:ln w="28575">
            <a:solidFill>
              <a:srgbClr val="CD330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it-IT"/>
          </a:p>
        </p:txBody>
      </p:sp>
    </p:spTree>
    <p:extLst>
      <p:ext uri="{BB962C8B-B14F-4D97-AF65-F5344CB8AC3E}">
        <p14:creationId xmlns:p14="http://schemas.microsoft.com/office/powerpoint/2010/main" val="198793732"/>
      </p:ext>
      <p:ext uri="{3A180599-5951-43B3-935A-864B9C2EB1E1}">
        <p14:creationId xmlns:p14="http://schemas.microsoft.com/office/powerpoint/2010/main" xmlns:vt="http://schemas.openxmlformats.org/officeDocument/2006/docPropsVTypes" xmlns:ns1="http://schemas.openxmlformats.org/officeDocument/2006/extended-properties" xmlns:cs="http://schemas.microsoft.com/office/drawing/2012/chartStyle" xmlns:c="http://schemas.openxmlformats.org/drawingml/2006/chart" xmlns="" val="1649856152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0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0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0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1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tweaks&quot;: {&quot;hsl&quot;: {&quot;luminance&quot;: [{&quot;mode&quot;: &quot;MODIFY&quot;,&quot;value&quot;: 0.85}]}}}}},&quot;preset&quot;: &quot;pct5&quot;}"/>
</p:tagLst>
</file>

<file path=ppt/tags/tag1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144.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45.xml><?xml version="1.0" encoding="utf-8"?>
<p:tagLst xmlns:a="http://schemas.openxmlformats.org/drawingml/2006/main" xmlns:r="http://schemas.openxmlformats.org/officeDocument/2006/relationships" xmlns:p="http://schemas.openxmlformats.org/presentationml/2006/main">
  <p:tag name="PRESETSHAPE" val="FOUR_EDGED_FRAME:0.25"/>
</p:tagLst>
</file>

<file path=ppt/tags/tag1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1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2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3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4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5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6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7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8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0.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TX1&quot;}}}}],&quot;background&quot;: {&quot;type&quot;: &quot;SOLID&quot;,&quot;solid&quot;: {&quot;color&quot;: {&quot;type&quot;: &quot;BG1&quot;}}},&quot;preset&quot;: &quot;pct10&quot;}"/>
</p:tagLst>
</file>

<file path=ppt/tags/tag91.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2.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3.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4.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5.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6.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7.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8.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ags/tag99.xml><?xml version="1.0" encoding="utf-8"?>
<p:tagLst xmlns:a="http://schemas.openxmlformats.org/drawingml/2006/main" xmlns:r="http://schemas.openxmlformats.org/officeDocument/2006/relationships" xmlns:p="http://schemas.openxmlformats.org/presentationml/2006/main">
  <p:tag name="PATTERNFILL" val="{&quot;foreground&quot;: [{&quot;fill&quot;: {&quot;type&quot;: &quot;SOLID&quot;,&quot;solid&quot;: {&quot;color&quot;: {&quot;type&quot;: &quot;BG1&quot;,&quot;tweaks&quot;: {&quot;hsl&quot;: {&quot;luminance&quot;: [{&quot;mode&quot;: &quot;MODIFY&quot;,&quot;value&quot;: 0.65}]}}}}}}],&quot;background&quot;: {&quot;type&quot;: &quot;SOLID&quot;,&quot;solid&quot;: {&quot;color&quot;: {&quot;type&quot;: &quot;BG1&quot;}}},&quot;preset&quot;: &quot;pct5&quot;}"/>
</p:tagLst>
</file>

<file path=ppt/theme/theme1.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amp;D-Powerpoint Template_16x9">
  <a:themeElements>
    <a:clrScheme name="Balance Color">
      <a:dk1>
        <a:srgbClr val="1F1F1F"/>
      </a:dk1>
      <a:lt1>
        <a:srgbClr val="FFFFFF"/>
      </a:lt1>
      <a:dk2>
        <a:srgbClr val="202020"/>
      </a:dk2>
      <a:lt2>
        <a:srgbClr val="FFFFFF"/>
      </a:lt2>
      <a:accent1>
        <a:srgbClr val="FE1C1D"/>
      </a:accent1>
      <a:accent2>
        <a:srgbClr val="FF5757"/>
      </a:accent2>
      <a:accent3>
        <a:srgbClr val="C9D2FD"/>
      </a:accent3>
      <a:accent4>
        <a:srgbClr val="5E78FA"/>
      </a:accent4>
      <a:accent5>
        <a:srgbClr val="0420AB"/>
      </a:accent5>
      <a:accent6>
        <a:srgbClr val="021572"/>
      </a:accent6>
      <a:hlink>
        <a:srgbClr val="1A40F7"/>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tint val="67000"/>
                <a:satMod val="104999"/>
                <a:lumMod val="110000"/>
              </a:schemeClr>
            </a:gs>
            <a:gs pos="50000">
              <a:schemeClr val="phClr">
                <a:tint val="73000"/>
                <a:satMod val="103000"/>
                <a:lumMod val="104999"/>
              </a:schemeClr>
            </a:gs>
            <a:gs pos="100000">
              <a:schemeClr val="phClr">
                <a:tint val="81000"/>
                <a:satMod val="109000"/>
                <a:lumMod val="104999"/>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a:solidFill>
            <a:schemeClr val="phClr"/>
          </a:solidFill>
          <a:prstDash val="solid"/>
          <a:miter lim="800000"/>
        </a:ln>
        <a:ln w="12700" cap="flat">
          <a:solidFill>
            <a:schemeClr val="phClr"/>
          </a:solidFill>
          <a:prstDash val="solid"/>
          <a:miter lim="800000"/>
        </a:ln>
        <a:ln w="19050" cap="flat">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vert="horz" rtlCol="0" anchor="ctr"/>
      <a:lstStyle>
        <a:lvl1pPr lvl="0" algn="ct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7FB0D1EF618BF4D967A2A5EFB1BAEF0" ma:contentTypeVersion="12" ma:contentTypeDescription="Creare un nuovo documento." ma:contentTypeScope="" ma:versionID="4e04e8769a2cbdc8e53c32ea1333a03e">
  <xsd:schema xmlns:xsd="http://www.w3.org/2001/XMLSchema" xmlns:xs="http://www.w3.org/2001/XMLSchema" xmlns:p="http://schemas.microsoft.com/office/2006/metadata/properties" xmlns:ns2="07e8e6a0-de1b-4f42-8e7c-f08932d818fe" xmlns:ns3="dce9493f-4e8d-4595-a60a-cef0d49d1ac8" targetNamespace="http://schemas.microsoft.com/office/2006/metadata/properties" ma:root="true" ma:fieldsID="867ae97f6ff30361a613e78af608fb63" ns2:_="" ns3:_="">
    <xsd:import namespace="07e8e6a0-de1b-4f42-8e7c-f08932d818fe"/>
    <xsd:import namespace="dce9493f-4e8d-4595-a60a-cef0d49d1a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8e6a0-de1b-4f42-8e7c-f08932d818fe"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14" nillable="true" ma:displayName="Taxonomy Catch All Column" ma:hidden="true" ma:list="{0f18d48c-1b19-4f47-9307-a51a738d9dd4}" ma:internalName="TaxCatchAll" ma:showField="CatchAllData" ma:web="07e8e6a0-de1b-4f42-8e7c-f08932d818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e9493f-4e8d-4595-a60a-cef0d49d1a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48f9a8fe-9053-4983-a4c1-de8f6a65fb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B63B58-511A-423F-BDC4-E2717D936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e8e6a0-de1b-4f42-8e7c-f08932d818fe"/>
    <ds:schemaRef ds:uri="dce9493f-4e8d-4595-a60a-cef0d49d1a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9C9767-D23A-4F95-9DD7-0CEA9E6714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1549</TotalTime>
  <Words>1730</Words>
  <Application>Microsoft Office PowerPoint</Application>
  <PresentationFormat>Widescreen</PresentationFormat>
  <Paragraphs>171</Paragraphs>
  <Slides>23</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23</vt:i4>
      </vt:variant>
    </vt:vector>
  </HeadingPairs>
  <TitlesOfParts>
    <vt:vector size="30" baseType="lpstr">
      <vt:lpstr>Arial</vt:lpstr>
      <vt:lpstr>Source Sans Pro</vt:lpstr>
      <vt:lpstr>Montserrat-Bold</vt:lpstr>
      <vt:lpstr>Open Sans</vt:lpstr>
      <vt:lpstr>Montserrat Medium</vt:lpstr>
      <vt:lpstr>Montserrat</vt:lpstr>
      <vt:lpstr>B&amp;D-Powerpoint Template_16x9</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Domande e  risposte frequenti</vt:lpstr>
      <vt:lpstr>Domande e  risposte frequenti</vt:lpstr>
      <vt:lpstr>Presentazione standard di PowerPoint</vt:lpstr>
    </vt:vector>
  </TitlesOfParts>
  <Company>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 Carluccio</dc:creator>
  <cp:lastModifiedBy>User</cp:lastModifiedBy>
  <cp:revision>135</cp:revision>
  <dcterms:created xsi:type="dcterms:W3CDTF">2022-04-13T10:51:55Z</dcterms:created>
  <dcterms:modified xsi:type="dcterms:W3CDTF">2022-11-08T04:00:54Z</dcterms:modified>
</cp:coreProperties>
</file>